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60" d="100"/>
          <a:sy n="60" d="100"/>
        </p:scale>
        <p:origin x="17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91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83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9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1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35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1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3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DD34-A482-4ABE-AA10-9A23C2E80F56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E0FFB-3C07-4CA0-A33A-73FBB5DFB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6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BAE595-231C-49E8-9312-1C1B35585A7C}"/>
              </a:ext>
            </a:extLst>
          </p:cNvPr>
          <p:cNvSpPr/>
          <p:nvPr/>
        </p:nvSpPr>
        <p:spPr>
          <a:xfrm>
            <a:off x="0" y="238538"/>
            <a:ext cx="3445565" cy="584775"/>
          </a:xfrm>
          <a:prstGeom prst="rect">
            <a:avLst/>
          </a:prstGeom>
          <a:solidFill>
            <a:srgbClr val="CD9F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84B69-6CF9-414D-8D97-FFC7DDBA4B42}"/>
              </a:ext>
            </a:extLst>
          </p:cNvPr>
          <p:cNvSpPr txBox="1"/>
          <p:nvPr/>
        </p:nvSpPr>
        <p:spPr>
          <a:xfrm>
            <a:off x="92765" y="344555"/>
            <a:ext cx="373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Year 10 Drawing Task- Reflections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4DA590-1480-4737-9ED5-7D994E177BD3}"/>
              </a:ext>
            </a:extLst>
          </p:cNvPr>
          <p:cNvSpPr txBox="1"/>
          <p:nvPr/>
        </p:nvSpPr>
        <p:spPr>
          <a:xfrm>
            <a:off x="3494951" y="253300"/>
            <a:ext cx="3445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Copy one or both of the images in the boxes below using pencil/pencil crayon. You can print this sheet out or draw the boxes onto a piece of paper.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CB2F1D-DBC6-4FC7-A2F2-77962B5632B6}"/>
              </a:ext>
            </a:extLst>
          </p:cNvPr>
          <p:cNvSpPr txBox="1"/>
          <p:nvPr/>
        </p:nvSpPr>
        <p:spPr>
          <a:xfrm>
            <a:off x="92765" y="953069"/>
            <a:ext cx="679046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/>
              <a:t>Instructions:</a:t>
            </a:r>
          </a:p>
          <a:p>
            <a:pPr marL="342900" indent="-342900">
              <a:buAutoNum type="arabicPeriod"/>
            </a:pPr>
            <a:r>
              <a:rPr lang="en-GB" sz="1200" dirty="0"/>
              <a:t>Start by sketching out the main shapes lightly with a pencil so that you can rub out if you make a mistake (we all make them!). Take your time so you get the proportions right. </a:t>
            </a:r>
          </a:p>
          <a:p>
            <a:pPr marL="342900" indent="-342900">
              <a:buAutoNum type="arabicPeriod"/>
            </a:pPr>
            <a:r>
              <a:rPr lang="en-GB" sz="1200" dirty="0"/>
              <a:t>Look at the light and dark areas and think about how you will create tone using your pencil.</a:t>
            </a:r>
            <a:r>
              <a:rPr lang="en-GB" sz="1200" b="1" dirty="0"/>
              <a:t> </a:t>
            </a:r>
          </a:p>
          <a:p>
            <a:pPr marL="342900" indent="-342900">
              <a:buAutoNum type="arabicPeriod"/>
            </a:pPr>
            <a:r>
              <a:rPr lang="en-GB" sz="1200" dirty="0"/>
              <a:t>Try and use different shading techniques to create texture.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F90113-37BA-4E87-926E-2FF51DCD9B6E}"/>
              </a:ext>
            </a:extLst>
          </p:cNvPr>
          <p:cNvSpPr/>
          <p:nvPr/>
        </p:nvSpPr>
        <p:spPr>
          <a:xfrm>
            <a:off x="4742907" y="4494039"/>
            <a:ext cx="3961494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candy wrapped in blue foil | Candy art, Blue foil, Blue candy">
            <a:extLst>
              <a:ext uri="{FF2B5EF4-FFF2-40B4-BE49-F238E27FC236}">
                <a16:creationId xmlns:a16="http://schemas.microsoft.com/office/drawing/2014/main" id="{32FD8BD5-1EF0-4FE2-8D6B-777F39B84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393" y="1872196"/>
            <a:ext cx="3758198" cy="250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8864349-F22F-4B59-BAAC-791E8B3CA8B8}"/>
              </a:ext>
            </a:extLst>
          </p:cNvPr>
          <p:cNvSpPr/>
          <p:nvPr/>
        </p:nvSpPr>
        <p:spPr>
          <a:xfrm>
            <a:off x="4755253" y="2070503"/>
            <a:ext cx="3949148" cy="2204071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15ECEF-5C1C-426F-83F1-78256B6BEDEB}"/>
              </a:ext>
            </a:extLst>
          </p:cNvPr>
          <p:cNvSpPr txBox="1"/>
          <p:nvPr/>
        </p:nvSpPr>
        <p:spPr>
          <a:xfrm rot="900897">
            <a:off x="6816484" y="207316"/>
            <a:ext cx="2227838" cy="1569660"/>
          </a:xfrm>
          <a:prstGeom prst="rect">
            <a:avLst/>
          </a:prstGeom>
          <a:solidFill>
            <a:srgbClr val="FF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b="1" dirty="0"/>
              <a:t>You will need: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Sweet  images  (on this slide)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A4 paper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/>
              <a:t>Pencil/ coloured pencils</a:t>
            </a:r>
          </a:p>
        </p:txBody>
      </p:sp>
      <p:pic>
        <p:nvPicPr>
          <p:cNvPr id="1026" name="Picture 2" descr="And another wrapped candy | Candy drawing">
            <a:extLst>
              <a:ext uri="{FF2B5EF4-FFF2-40B4-BE49-F238E27FC236}">
                <a16:creationId xmlns:a16="http://schemas.microsoft.com/office/drawing/2014/main" id="{58913767-FF78-4423-B924-AACD54EDB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77" b="12942"/>
          <a:stretch/>
        </p:blipFill>
        <p:spPr bwMode="auto">
          <a:xfrm>
            <a:off x="439598" y="2070504"/>
            <a:ext cx="3721209" cy="22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1768152-5C25-4B0C-925D-199770B69A0F}"/>
              </a:ext>
            </a:extLst>
          </p:cNvPr>
          <p:cNvSpPr/>
          <p:nvPr/>
        </p:nvSpPr>
        <p:spPr>
          <a:xfrm>
            <a:off x="451480" y="4494039"/>
            <a:ext cx="3739519" cy="2204069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D17AB6-BFB5-48A1-B8E3-C97517829695}"/>
              </a:ext>
            </a:extLst>
          </p:cNvPr>
          <p:cNvSpPr/>
          <p:nvPr/>
        </p:nvSpPr>
        <p:spPr>
          <a:xfrm>
            <a:off x="439598" y="2070503"/>
            <a:ext cx="3751401" cy="2262400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32D1E0BB-52EA-4761-BDA5-85F5D76E31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355417" y="4277011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Set arrow pointing right grunge graphite pencil background and ...">
            <a:extLst>
              <a:ext uri="{FF2B5EF4-FFF2-40B4-BE49-F238E27FC236}">
                <a16:creationId xmlns:a16="http://schemas.microsoft.com/office/drawing/2014/main" id="{1987C95A-A02D-443A-82DA-6F1D2691A1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0" r="10765" b="64662"/>
          <a:stretch/>
        </p:blipFill>
        <p:spPr bwMode="auto">
          <a:xfrm rot="5400000">
            <a:off x="4687116" y="4277010"/>
            <a:ext cx="826187" cy="366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1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CB82242DB234F99AC68EA2D00A2C0" ma:contentTypeVersion="13" ma:contentTypeDescription="Create a new document." ma:contentTypeScope="" ma:versionID="9ce34b6a7971d622464f927ce8bd2ada">
  <xsd:schema xmlns:xsd="http://www.w3.org/2001/XMLSchema" xmlns:xs="http://www.w3.org/2001/XMLSchema" xmlns:p="http://schemas.microsoft.com/office/2006/metadata/properties" xmlns:ns2="9f6bb6b4-1e89-4830-86e6-f515253dc81c" xmlns:ns3="5edab1e1-a49c-4ad1-82da-d5d2c0009e7c" targetNamespace="http://schemas.microsoft.com/office/2006/metadata/properties" ma:root="true" ma:fieldsID="5ef9ed965d96a55c1b9d6fdf3499228f" ns2:_="" ns3:_="">
    <xsd:import namespace="9f6bb6b4-1e89-4830-86e6-f515253dc81c"/>
    <xsd:import namespace="5edab1e1-a49c-4ad1-82da-d5d2c0009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b6b4-1e89-4830-86e6-f515253d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b1e1-a49c-4ad1-82da-d5d2c0009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DF470-656B-43D7-98F5-36D41E7B29DF}"/>
</file>

<file path=customXml/itemProps2.xml><?xml version="1.0" encoding="utf-8"?>
<ds:datastoreItem xmlns:ds="http://schemas.openxmlformats.org/officeDocument/2006/customXml" ds:itemID="{903CF889-66E5-4928-8B19-6BDF4C933076}"/>
</file>

<file path=customXml/itemProps3.xml><?xml version="1.0" encoding="utf-8"?>
<ds:datastoreItem xmlns:ds="http://schemas.openxmlformats.org/officeDocument/2006/customXml" ds:itemID="{F7D80053-9214-4E8F-8A8F-4C43BAF809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124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M Johnson</dc:creator>
  <cp:lastModifiedBy>Miss M Johnson</cp:lastModifiedBy>
  <cp:revision>9</cp:revision>
  <dcterms:created xsi:type="dcterms:W3CDTF">2020-06-12T14:26:53Z</dcterms:created>
  <dcterms:modified xsi:type="dcterms:W3CDTF">2020-06-29T09:22:42Z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0x010100EC1CB82242DB234F99AC68EA2D00A2C0</vt:lpwstr>
  </property>
</Properties>
</file>