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1BAC-9F4D-4773-AF81-28F72E1230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4BA127-B222-4344-A6E1-B8B38E4E06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DBE31-3D9A-451E-A5FD-3081ABD7C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199C-4F6B-4F2F-811B-7B9FC7A8BC6D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28EA4-D821-42D2-BFB1-E4E353F32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15126-AA04-4956-8E5F-0DD186BCB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4A74-E282-42E8-81BC-DB5D23776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88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DFD84-391F-4446-BF93-C36DF1D57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13E2A8-F34C-450C-B316-3FBD6A0B1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C4AA1-0375-4E52-A9C0-A3259597C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199C-4F6B-4F2F-811B-7B9FC7A8BC6D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BB823-98B4-4E91-B25C-ED9F08E10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3F818-E5F2-4099-A13E-42513598D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4A74-E282-42E8-81BC-DB5D23776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45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B53B50-5B2A-4D98-BDBA-C4795CB584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EE947C-BE72-43B8-977F-F2203BD1D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23388-6E21-4B89-8E4D-76DE32F7C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199C-4F6B-4F2F-811B-7B9FC7A8BC6D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5E171-EA66-4D1B-996C-4E26E5E24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AFA4B-2F0E-46B6-805B-4EAA7BDC6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4A74-E282-42E8-81BC-DB5D23776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60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DA9D3-F159-43B8-B7FD-05D4FD759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C9A6B-E2B2-4143-8ED9-BFBEC823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D2C4C-F1A3-49AD-902A-CAC38B88C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199C-4F6B-4F2F-811B-7B9FC7A8BC6D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CC06C-07E7-4412-8996-39E51662F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888D4-649B-4C22-82A4-0C1E05F5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4A74-E282-42E8-81BC-DB5D23776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471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AE422-EE8A-467C-839A-C7D8E8318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A374A-9F11-4EC0-8A4C-0E4DFF67A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E9A23-74A4-4C50-A25B-75D58DFDF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199C-4F6B-4F2F-811B-7B9FC7A8BC6D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66E7B-18CD-4D5B-8BEE-8A002B7DC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B4BFE-467F-4E80-8A3C-DD93D68FC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4A74-E282-42E8-81BC-DB5D23776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231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CC89B-0E9D-4F8B-B40C-07A580723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3D302-8DE0-4101-B4E8-0BCF597C88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376B0D-976F-4714-B979-11992495C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BB1F2-A34B-47FA-8C55-1DEA305FF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199C-4F6B-4F2F-811B-7B9FC7A8BC6D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DCA747-F83F-4D47-AB54-7932F38DC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3C1C9-80B7-42B7-A4F3-89B74F5FA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4A74-E282-42E8-81BC-DB5D23776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87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4DCD3-A9E4-4917-A4A2-A27CBDD2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EAC37-D289-4B35-8C59-9C1EFB67F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97DD2A-7DD5-4F99-BFF9-0D7E7983A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69E98-6CF8-4123-BF63-35875F3CDD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D47E12-ADA2-4533-8F85-0A2D7CCC8A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D09010-BE49-4967-9ED7-83596B961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199C-4F6B-4F2F-811B-7B9FC7A8BC6D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8A38E4-3B30-49C1-94B2-BCF30F1CD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889D6B-16BF-400F-8E5D-8F1E0B550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4A74-E282-42E8-81BC-DB5D23776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53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0A800-C96B-4EC5-B789-086B45E13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5BB7F8-278F-4F56-8BA4-795B26AA1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199C-4F6B-4F2F-811B-7B9FC7A8BC6D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5722E0-4770-4358-B26A-950C901CE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E000F3-D52A-491A-B5B9-23FD875D7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4A74-E282-42E8-81BC-DB5D23776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791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B780D0-E384-4E7B-B960-6C37C2361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199C-4F6B-4F2F-811B-7B9FC7A8BC6D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6BD4D4-0246-4969-B667-9C0F5181B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F188AA-0E23-4693-BB15-17EDCD43B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4A74-E282-42E8-81BC-DB5D23776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9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7C131-91F7-4930-AF5E-FA53C7A07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74800-394A-47CC-AF85-99DF57EF0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8EB255-732A-413F-B374-05FD2A5FEE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A42C5-E1CD-461E-A681-49B58AFAF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199C-4F6B-4F2F-811B-7B9FC7A8BC6D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546BAE-5DBC-4B13-BA67-AC08D18E6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46A120-C6E7-4349-BFF4-23D455331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4A74-E282-42E8-81BC-DB5D23776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958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4CAAA-7616-4554-B3AE-DC70EE6C8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C58104-91C7-4BC4-AE7E-80A1C39063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C209BE-554D-402F-96F0-F6209AB362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62E723-EACD-4B6F-96B6-9CC67F29E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A199C-4F6B-4F2F-811B-7B9FC7A8BC6D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94A7DA-BF56-48BE-B0FC-E757E8912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937D86-D1E6-43CB-8C3F-1FD313447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4A74-E282-42E8-81BC-DB5D23776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39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1A82CB-4FEC-48D4-A247-8B4F96394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A52A2-0F6B-4ABF-A28A-DB4554395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2D124-944F-48CA-BA49-5B020354AD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A199C-4F6B-4F2F-811B-7B9FC7A8BC6D}" type="datetimeFigureOut">
              <a:rPr lang="en-GB" smtClean="0"/>
              <a:t>23/08/2020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857AA-8F1D-4942-86BA-882D6196E7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44130-4790-4205-AA76-BC65C396A6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74A74-E282-42E8-81BC-DB5D23776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43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524000" y="381000"/>
            <a:ext cx="8686800" cy="1683474"/>
          </a:xfrm>
        </p:spPr>
        <p:txBody>
          <a:bodyPr>
            <a:normAutofit/>
          </a:bodyPr>
          <a:lstStyle/>
          <a:p>
            <a:pPr lvl="0" algn="ctr"/>
            <a:r>
              <a:rPr lang="en-GB" sz="3200" b="1" dirty="0">
                <a:latin typeface="+mn-lt"/>
              </a:rPr>
              <a:t>Today you will use your knowledge of Drawing and Shading to create a successful observational Drawing based on African Culture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t="6895" r="2007" b="55332"/>
          <a:stretch/>
        </p:blipFill>
        <p:spPr>
          <a:xfrm>
            <a:off x="3626961" y="2095499"/>
            <a:ext cx="4480879" cy="129540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092107" y="-4666"/>
            <a:ext cx="36328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CELEBRATING CULTURE</a:t>
            </a:r>
          </a:p>
        </p:txBody>
      </p:sp>
      <p:pic>
        <p:nvPicPr>
          <p:cNvPr id="1028" name="Picture 4" descr="https://s-media-cache-ak0.pinimg.com/736x/21/bf/14/21bf14c0eda007b74e36fe6fe6c32d0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78" y="3770142"/>
            <a:ext cx="4565942" cy="291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087880" y="2143481"/>
            <a:ext cx="2229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ADD DETAILS AND  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11441" y="2146036"/>
            <a:ext cx="2285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TO YOUR DRAWING</a:t>
            </a:r>
            <a:endParaRPr lang="en-GB" sz="2000" b="1" dirty="0">
              <a:solidFill>
                <a:srgbClr val="FF0000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9D04E75-A3A0-4A78-A1FA-66932F4933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9022" y="3332559"/>
            <a:ext cx="4572638" cy="342947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FFA4F22-E89B-4E74-9AD7-B1C841A08C7D}"/>
              </a:ext>
            </a:extLst>
          </p:cNvPr>
          <p:cNvSpPr/>
          <p:nvPr/>
        </p:nvSpPr>
        <p:spPr>
          <a:xfrm>
            <a:off x="9179801" y="2554556"/>
            <a:ext cx="2866524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9C8CE4-AB53-4248-9640-F34128ED5DE3}"/>
              </a:ext>
            </a:extLst>
          </p:cNvPr>
          <p:cNvSpPr/>
          <p:nvPr/>
        </p:nvSpPr>
        <p:spPr>
          <a:xfrm>
            <a:off x="5158581" y="3467101"/>
            <a:ext cx="198567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KEYWORDS:</a:t>
            </a:r>
            <a:r>
              <a:rPr lang="en-GB" b="1" dirty="0">
                <a:solidFill>
                  <a:srgbClr val="FF0000"/>
                </a:solidFill>
              </a:rPr>
              <a:t> </a:t>
            </a:r>
          </a:p>
          <a:p>
            <a:r>
              <a:rPr lang="en-GB" b="1" dirty="0">
                <a:solidFill>
                  <a:srgbClr val="FF0000"/>
                </a:solidFill>
              </a:rPr>
              <a:t>OBERVATION,</a:t>
            </a:r>
          </a:p>
          <a:p>
            <a:r>
              <a:rPr lang="en-GB" b="1" dirty="0">
                <a:solidFill>
                  <a:srgbClr val="FF0000"/>
                </a:solidFill>
              </a:rPr>
              <a:t>PROPORTION, DETAILS, MARK MAKING,</a:t>
            </a:r>
          </a:p>
          <a:p>
            <a:r>
              <a:rPr lang="en-GB" b="1" dirty="0">
                <a:solidFill>
                  <a:srgbClr val="FF0000"/>
                </a:solidFill>
              </a:rPr>
              <a:t>PATTERN, SHAPE, VESSEL, TRADITION, CULTURE, TONE, SHADE, 3D, DECORATION, CULTURE</a:t>
            </a:r>
          </a:p>
        </p:txBody>
      </p:sp>
    </p:spTree>
    <p:extLst>
      <p:ext uri="{BB962C8B-B14F-4D97-AF65-F5344CB8AC3E}">
        <p14:creationId xmlns:p14="http://schemas.microsoft.com/office/powerpoint/2010/main" val="284793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2D575A3-1E47-4E75-AB53-FC7F5835F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014" y="1969477"/>
            <a:ext cx="6321081" cy="47408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EFB8363-2A43-41E0-B7D1-092A80AD9C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46" r="11614"/>
          <a:stretch/>
        </p:blipFill>
        <p:spPr>
          <a:xfrm>
            <a:off x="0" y="0"/>
            <a:ext cx="5899609" cy="431878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C5B5289-6C18-4098-B72B-337B58BDB10D}"/>
              </a:ext>
            </a:extLst>
          </p:cNvPr>
          <p:cNvSpPr/>
          <p:nvPr/>
        </p:nvSpPr>
        <p:spPr>
          <a:xfrm>
            <a:off x="5760810" y="6147580"/>
            <a:ext cx="914400" cy="2672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8B1DD2-692D-4B5D-AEA5-A60C01DF816F}"/>
              </a:ext>
            </a:extLst>
          </p:cNvPr>
          <p:cNvSpPr/>
          <p:nvPr/>
        </p:nvSpPr>
        <p:spPr>
          <a:xfrm>
            <a:off x="7934267" y="6161648"/>
            <a:ext cx="914400" cy="2672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594925-65D8-4FDC-88FD-DAC8D6606B1F}"/>
              </a:ext>
            </a:extLst>
          </p:cNvPr>
          <p:cNvSpPr/>
          <p:nvPr/>
        </p:nvSpPr>
        <p:spPr>
          <a:xfrm>
            <a:off x="9924847" y="6105376"/>
            <a:ext cx="914400" cy="2672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F9F928-1936-45D9-A0AA-297E8991A218}"/>
              </a:ext>
            </a:extLst>
          </p:cNvPr>
          <p:cNvSpPr txBox="1"/>
          <p:nvPr/>
        </p:nvSpPr>
        <p:spPr>
          <a:xfrm>
            <a:off x="6970363" y="147711"/>
            <a:ext cx="4082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SUCCESS CRITERIA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70D469-7CCC-417F-86AC-A39DDE2AA267}"/>
              </a:ext>
            </a:extLst>
          </p:cNvPr>
          <p:cNvSpPr txBox="1"/>
          <p:nvPr/>
        </p:nvSpPr>
        <p:spPr>
          <a:xfrm>
            <a:off x="197562" y="5401994"/>
            <a:ext cx="5407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GET THE MOST OUT OF YOUR DRAWING!</a:t>
            </a:r>
          </a:p>
        </p:txBody>
      </p:sp>
    </p:spTree>
    <p:extLst>
      <p:ext uri="{BB962C8B-B14F-4D97-AF65-F5344CB8AC3E}">
        <p14:creationId xmlns:p14="http://schemas.microsoft.com/office/powerpoint/2010/main" val="2754056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CB82242DB234F99AC68EA2D00A2C0" ma:contentTypeVersion="13" ma:contentTypeDescription="Create a new document." ma:contentTypeScope="" ma:versionID="9ce34b6a7971d622464f927ce8bd2ada">
  <xsd:schema xmlns:xsd="http://www.w3.org/2001/XMLSchema" xmlns:xs="http://www.w3.org/2001/XMLSchema" xmlns:p="http://schemas.microsoft.com/office/2006/metadata/properties" xmlns:ns2="9f6bb6b4-1e89-4830-86e6-f515253dc81c" xmlns:ns3="5edab1e1-a49c-4ad1-82da-d5d2c0009e7c" targetNamespace="http://schemas.microsoft.com/office/2006/metadata/properties" ma:root="true" ma:fieldsID="5ef9ed965d96a55c1b9d6fdf3499228f" ns2:_="" ns3:_="">
    <xsd:import namespace="9f6bb6b4-1e89-4830-86e6-f515253dc81c"/>
    <xsd:import namespace="5edab1e1-a49c-4ad1-82da-d5d2c0009e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6bb6b4-1e89-4830-86e6-f515253dc8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dab1e1-a49c-4ad1-82da-d5d2c0009e7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8A9CB5-13DB-4A3A-B8A6-FF2E388BC6D3}"/>
</file>

<file path=customXml/itemProps2.xml><?xml version="1.0" encoding="utf-8"?>
<ds:datastoreItem xmlns:ds="http://schemas.openxmlformats.org/officeDocument/2006/customXml" ds:itemID="{3209541C-74D6-48B1-8B56-9A54D17046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E74765-B1D5-462D-9DA6-E780C59E35B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68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Today you will use your knowledge of Drawing and Shading to create a successful observational Drawing based on African Culture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 you will use your knowledge of drawing and shading to create a successful observational drawing based on African Culture</dc:title>
  <dc:creator>Mr I Housley</dc:creator>
  <cp:lastModifiedBy>Mr I Housley</cp:lastModifiedBy>
  <cp:revision>3</cp:revision>
  <dcterms:created xsi:type="dcterms:W3CDTF">2020-08-23T11:43:24Z</dcterms:created>
  <dcterms:modified xsi:type="dcterms:W3CDTF">2020-08-23T11:55:15Z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0x010100EC1CB82242DB234F99AC68EA2D00A2C0</vt:lpwstr>
  </property>
</Properties>
</file>