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CB96-5448-480D-A626-B2D3E909D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50D68-156B-427B-AEA4-D18842B64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4DAB-DB92-4C6A-94A8-C1FC86C7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1175-6A7F-4D4D-9309-C28DA244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9C7D-7FDF-430F-B2C4-7FD28BC5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1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302F-61C9-4F46-B090-5E4644B3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3FD55-B913-4166-BEEE-E9A5558DB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0412-5A6A-412C-A6D5-09F9E4ED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CE59-E93D-4C7C-AD05-AA5167F8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FFD23-599E-422D-9A7D-68286A4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5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84A4C-7D59-46BC-B097-8317E9C8C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143CB-A065-4C60-8836-3530993A1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C2F9-FA4E-4441-9CBD-45F1ACAA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667E-B039-4109-BC28-624263CE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41E8-F8BB-4DF8-AB40-FBEE1A45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5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0DBF-70BD-4905-BDE4-E494B965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AC5C-66DD-4466-A0F7-7446AE7F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6F99-A990-4DEA-B2C6-5C9D79D4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BB868-78B9-4090-AD2C-1159F44C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EF99-C385-44FC-9D07-5B73AA07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BD0-D57B-47BF-B108-C27E55BA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AF407-F0D8-48AC-B451-E928848E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677B-DA4D-40FF-8F17-0F405F77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0CA72-7807-4191-AA8D-C503F77F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A044C-3A5D-4371-B719-1608DC96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0493-8900-417D-A0F2-FBB97638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5A8D-063E-479E-8081-D46D243D4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45A22-539C-4D7E-98B7-6F7983E7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1368-1D99-4524-A889-21B4D407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188A5-5D8C-4CD2-B1A2-8C0936E6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999F-AEDB-499F-814F-2803FC27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2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1894-866B-478D-B221-0948D318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9B92-BAC7-4A62-9CD3-04ED7204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04F8E-9DB7-4E0C-82EA-5CDA73AE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8842E-131E-4DB9-924D-2C89EF592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2E5B9-B975-4C3F-BF30-074C80BFF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23B07-378D-4242-8E06-C2399A50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2D01A-F905-4109-AAF1-3595368D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F769A-3D80-4B2F-8445-02D3057C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6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8AA-39D8-4FCC-855B-C5755FE1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08BCC-F3FA-4639-AFAC-83ED0B23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AC350-D7B5-49E0-8117-816FACA3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DC1E2-A071-40D7-AAB5-3EEEDC35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9E68F-1BBE-419D-AF33-EBDCF5CA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2169-B7BC-4CB8-A10F-4DC01355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18885-242A-4E74-9C4A-F76536DE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7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B5AD-68CE-48D5-A5DB-DF34EDD4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88A9-E9D6-461C-A4EC-AF88D90A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A4880-AD49-4A68-86BA-0F077D0E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F23CD-C388-45F4-843A-DA23F1B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5B455-B892-4032-B455-C7483FEB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D153D-279F-4770-AAA4-9B26115E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DF22-3AE3-493D-B8B5-D7607947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DEF80-C0D4-4FF9-AA7C-8432DAFE0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C4F69-1ED7-491D-BD9F-04F4842F7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5E4FE-3664-4707-ABB5-E58705F4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7B40A-EA7C-4BC7-974E-5EBEF94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E2703-8CB6-4EE0-AE0D-007EA9C4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BA6B6-A0F3-496C-A79E-D5378487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F1267-2529-44D0-8308-8547670C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08EB4-2D60-4DE8-994D-ECCC233F8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3817-2459-4832-BEE1-1D8A9E7AAED9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D7FD-9412-4303-A89C-3465243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85E0-5348-4FB6-99AD-2BAABA76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3422-5A26-464F-A3D8-A6860F263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reflection of bird in water">
            <a:extLst>
              <a:ext uri="{FF2B5EF4-FFF2-40B4-BE49-F238E27FC236}">
                <a16:creationId xmlns:a16="http://schemas.microsoft.com/office/drawing/2014/main" id="{826DA19E-86A4-40E8-9413-328FC3343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6875"/>
          <a:stretch/>
        </p:blipFill>
        <p:spPr bwMode="auto">
          <a:xfrm>
            <a:off x="6846040" y="3328204"/>
            <a:ext cx="5040795" cy="32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F4C7D-320F-4017-BEC0-998559B7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39" y="242321"/>
            <a:ext cx="4733225" cy="2896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05527-0F3A-448E-A504-599326E6B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22184" y="2044912"/>
            <a:ext cx="3837239" cy="5788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C5020-F1E1-410A-8644-1594A71084A1}"/>
              </a:ext>
            </a:extLst>
          </p:cNvPr>
          <p:cNvSpPr txBox="1"/>
          <p:nvPr/>
        </p:nvSpPr>
        <p:spPr>
          <a:xfrm>
            <a:off x="357447" y="125942"/>
            <a:ext cx="5966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one drawing a week of an image relating to your project theme ‘Reflections’.</a:t>
            </a:r>
          </a:p>
          <a:p>
            <a:endParaRPr lang="en-GB" dirty="0"/>
          </a:p>
          <a:p>
            <a:r>
              <a:rPr lang="en-GB" dirty="0"/>
              <a:t>You can use the images provided or make studies from your own photographs that you took for homework or draw from objects in front of you, for example a kettle, cutlery, tap, a can or a jar etc.</a:t>
            </a:r>
          </a:p>
          <a:p>
            <a:endParaRPr lang="en-GB" dirty="0"/>
          </a:p>
          <a:p>
            <a:r>
              <a:rPr lang="en-GB" dirty="0"/>
              <a:t>You can complete these in pencil, pen, pencil crayon, watercolour, acrylic or anything you have access to.</a:t>
            </a:r>
          </a:p>
        </p:txBody>
      </p:sp>
    </p:spTree>
    <p:extLst>
      <p:ext uri="{BB962C8B-B14F-4D97-AF65-F5344CB8AC3E}">
        <p14:creationId xmlns:p14="http://schemas.microsoft.com/office/powerpoint/2010/main" val="7066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F4EC92-1692-426F-9DF1-7B28648C3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reflections images">
            <a:extLst>
              <a:ext uri="{FF2B5EF4-FFF2-40B4-BE49-F238E27FC236}">
                <a16:creationId xmlns:a16="http://schemas.microsoft.com/office/drawing/2014/main" id="{2B03A592-5F33-4646-B1B5-2A58142F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3" y="3158837"/>
            <a:ext cx="4908556" cy="3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Take Better Travel Photos | World of Travel Photography">
            <a:extLst>
              <a:ext uri="{FF2B5EF4-FFF2-40B4-BE49-F238E27FC236}">
                <a16:creationId xmlns:a16="http://schemas.microsoft.com/office/drawing/2014/main" id="{2631CF1D-D1CA-45F9-8FB4-24EC6A11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240640"/>
            <a:ext cx="4319712" cy="64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oul Hausmann Untitled February 1931 Gelatin silver print 5 3/8 x 4 7/16″ (13.6 x 11.2 cm) The Museum of Modern Art, New York. Thomas Walth...">
            <a:extLst>
              <a:ext uri="{FF2B5EF4-FFF2-40B4-BE49-F238E27FC236}">
                <a16:creationId xmlns:a16="http://schemas.microsoft.com/office/drawing/2014/main" id="{2FF998FD-94C4-455A-B849-7129B3C3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159103"/>
            <a:ext cx="3303885" cy="40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5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3EC3-5723-4AE8-83F8-755C493D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D951-D097-44E9-9F2F-3E428AAF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Lovely bottles">
            <a:extLst>
              <a:ext uri="{FF2B5EF4-FFF2-40B4-BE49-F238E27FC236}">
                <a16:creationId xmlns:a16="http://schemas.microsoft.com/office/drawing/2014/main" id="{0F7159C3-4C40-410A-BDB7-6CCBAB02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" y="707188"/>
            <a:ext cx="4102331" cy="54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0 Breathtaking Reflection Photography Ideas and Tips">
            <a:extLst>
              <a:ext uri="{FF2B5EF4-FFF2-40B4-BE49-F238E27FC236}">
                <a16:creationId xmlns:a16="http://schemas.microsoft.com/office/drawing/2014/main" id="{537C8E70-1D80-4B06-B4EA-E117108C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75" y="707188"/>
            <a:ext cx="4228788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3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63662D-F4E3-4BF6-B608-D3B7D0B36B89}"/>
</file>

<file path=customXml/itemProps2.xml><?xml version="1.0" encoding="utf-8"?>
<ds:datastoreItem xmlns:ds="http://schemas.openxmlformats.org/officeDocument/2006/customXml" ds:itemID="{DCA5CD41-3289-4FC9-9A46-93F8302E4D73}"/>
</file>

<file path=customXml/itemProps3.xml><?xml version="1.0" encoding="utf-8"?>
<ds:datastoreItem xmlns:ds="http://schemas.openxmlformats.org/officeDocument/2006/customXml" ds:itemID="{1FA84C89-01CA-45AE-84AD-47FBEC0843C8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6</cp:revision>
  <dcterms:created xsi:type="dcterms:W3CDTF">2020-03-17T16:22:39Z</dcterms:created>
  <dcterms:modified xsi:type="dcterms:W3CDTF">2020-03-23T10:30:14Z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