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DF4-AE21-42D6-832C-3F81BF63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41FDE-54A6-4184-B6B0-9F9782B9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1941-0146-479A-AA06-5DF9B2B7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A88E-C7BF-4C7D-BA45-38A5A590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ACBA-B97E-4427-81EE-2003A461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D9E2-B302-4743-8B0B-64792D79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B68EB-B39E-4984-91F7-86977CDAF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37B1-944A-40DF-86BA-F8BF3105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50BA7-69D5-4D51-BECF-40691B7B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46B8-EAD2-468B-AFB0-3EFC490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7FB5-978B-402C-87AA-2CF06B6F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5BC1-CE74-4DDD-A1F6-6B9D7689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0EF-7A0D-44A9-9419-6F4ABA96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8250-4C53-4927-B9E6-A85ACFA0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5B8E-86D8-4CD9-8B4F-564B7CA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382-99BC-45E0-8CA7-0F27EA6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73A8-6CCB-4444-9ED5-54F4F919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44CA-8952-4556-8B21-0B016E27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C4EC-7786-473F-B870-524C461C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D804-BE25-46F9-9632-B8CD16F7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1FDC-F204-4D9A-BD60-880292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9A512-F233-421C-AA81-A8FC7B93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03B9-7981-491C-A094-6BA2D5F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E8A3-9BA8-4A96-9183-679E8BD9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CB86-D292-4D74-8B1D-18A2B52A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62A-C5C9-41DB-BAB5-E8E9DAFB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3427-15D4-4B0E-B275-9910FE0E1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BD788-E220-45F6-81D6-9ED74CB3A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5BCF9-AC4E-4D59-A2A0-5ED2701D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7F34A-8CAA-40C8-B9F0-5FE20C30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5F139-5828-4CB7-AC5E-4967FE05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E341-74A0-4F56-8269-3CA39AC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8ACD-022C-4D9D-83DF-1105FF57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781D-61A9-4316-87C7-28C5EE63B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9626B-A842-465B-AF99-34DB92E48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A129C-B4D5-4C30-A198-3A637F05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C7DCC-ED8F-4224-B312-6B32EB43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960D8-31CD-4729-971E-AA58D9D9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564E7-CD6E-4997-8F3D-22017CB6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7BAB-90E1-4282-8315-D1616F33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A6608-6178-417E-92C4-A474A04F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C7333-9145-4512-A5B8-FC7734F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29DA2-DAA8-4BE7-A30C-28066010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49D68-3B23-4CD7-935B-A6130FDD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E70FD-F65D-4671-AF05-1B4AC6C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FF360-2E8E-4586-B736-9DCE793B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7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FBF-7BA5-4036-9601-E08599B5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0DA8-7FB2-4915-B8F7-B573E42B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AEF5-93F0-4A26-A3BD-AC0B7C6E6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605BF-21AB-4341-AFDC-20BC4288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E3082-C321-4BF0-BE88-1766237B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3EC2-3559-4171-BB4C-4FD3E087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6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896A-3651-4808-A51A-503625A4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97AAB-F239-4B7B-896C-6DC26FE8E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70C53-BC04-4C4D-AA59-92B21B83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22C5-E5B2-42EC-AB3F-1199BC35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2AD89-D329-4F6C-8C0D-9508EDB7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7DC9-8C72-42F5-AF17-E3281950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2D8BE-6765-4AA7-A8A3-5135FE1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9566-56D9-4E1B-A1CC-B2E1B76E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97FB-C6D4-4ED7-8D03-5E9133866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2E9C-453B-4273-91D0-BEA8CAD0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259C1-2A3A-4FDF-8DC1-009B0C6E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8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08B0CA0-BB12-422E-B407-EE293E1C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32507"/>
            <a:ext cx="2793077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beauty # painting sticks fantasy illustration-ad_1]  Illustration beauty  #bemaltestöcke Fantasy illustration  Illustration beauty  # Painted sticks Fantasy illustration   -#beautifulFishing #colorfulFishing #Fishingscales #flyFishing #oceanFishing">
            <a:extLst>
              <a:ext uri="{FF2B5EF4-FFF2-40B4-BE49-F238E27FC236}">
                <a16:creationId xmlns:a16="http://schemas.microsoft.com/office/drawing/2014/main" id="{15D88903-F6F3-4B05-A641-20850AA9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7" y="1180406"/>
            <a:ext cx="2886318" cy="55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1.gstatic.com/images?q=tbn:ANd9GcRbzWXWM4fO0xqK2n0oTPrq30YLmov6mzNeqVq3dBxGZh3Jlz1YmA">
            <a:extLst>
              <a:ext uri="{FF2B5EF4-FFF2-40B4-BE49-F238E27FC236}">
                <a16:creationId xmlns:a16="http://schemas.microsoft.com/office/drawing/2014/main" id="{42AC248D-05B4-44D0-9701-FF71676E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6" y="2541846"/>
            <a:ext cx="5047593" cy="39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6B484-A0A1-48FF-ABE2-B85E19D5BB3C}"/>
              </a:ext>
            </a:extLst>
          </p:cNvPr>
          <p:cNvSpPr txBox="1"/>
          <p:nvPr/>
        </p:nvSpPr>
        <p:spPr>
          <a:xfrm>
            <a:off x="6215149" y="284259"/>
            <a:ext cx="566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of African culture.</a:t>
            </a:r>
          </a:p>
          <a:p>
            <a:endParaRPr lang="en-GB" dirty="0"/>
          </a:p>
          <a:p>
            <a:r>
              <a:rPr lang="en-GB" dirty="0"/>
              <a:t>Please use the images provided.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38339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CE6021-BB40-4BEF-9DA5-E57D21A46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s-media-cache-ak0.pinimg.com/736x/5e/69/12/5e69125dfb4edce76977e315415260d1.jpg">
            <a:extLst>
              <a:ext uri="{FF2B5EF4-FFF2-40B4-BE49-F238E27FC236}">
                <a16:creationId xmlns:a16="http://schemas.microsoft.com/office/drawing/2014/main" id="{C3B1D129-E082-493E-A7CF-10CB8036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" y="176782"/>
            <a:ext cx="3583282" cy="44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24.media.tumblr.com/tumblr_lprzxdGI491qzrxuco1_500.jpg">
            <a:extLst>
              <a:ext uri="{FF2B5EF4-FFF2-40B4-BE49-F238E27FC236}">
                <a16:creationId xmlns:a16="http://schemas.microsoft.com/office/drawing/2014/main" id="{27C90163-3D2A-4BAD-B2DF-494D72F9C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37" r="47134" b="11077"/>
          <a:stretch/>
        </p:blipFill>
        <p:spPr bwMode="auto">
          <a:xfrm>
            <a:off x="8412258" y="227789"/>
            <a:ext cx="3514538" cy="41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kjfishe1southafrica.weebly.com/uploads/2/8/5/8/28587477/7982629.jpg">
            <a:extLst>
              <a:ext uri="{FF2B5EF4-FFF2-40B4-BE49-F238E27FC236}">
                <a16:creationId xmlns:a16="http://schemas.microsoft.com/office/drawing/2014/main" id="{E4593F5A-AE0B-4CC7-900E-A875A05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58" y="3429000"/>
            <a:ext cx="4301145" cy="29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frican culture drums">
            <a:extLst>
              <a:ext uri="{FF2B5EF4-FFF2-40B4-BE49-F238E27FC236}">
                <a16:creationId xmlns:a16="http://schemas.microsoft.com/office/drawing/2014/main" id="{8C1C966B-3A38-4E00-9CF0-CA0BFE2C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35" y="234101"/>
            <a:ext cx="3021861" cy="3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african patterns">
            <a:extLst>
              <a:ext uri="{FF2B5EF4-FFF2-40B4-BE49-F238E27FC236}">
                <a16:creationId xmlns:a16="http://schemas.microsoft.com/office/drawing/2014/main" id="{1E1080FA-B33B-4FA9-A52B-8D4083D9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5" y="96004"/>
            <a:ext cx="2540020" cy="29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frican patterns">
            <a:extLst>
              <a:ext uri="{FF2B5EF4-FFF2-40B4-BE49-F238E27FC236}">
                <a16:creationId xmlns:a16="http://schemas.microsoft.com/office/drawing/2014/main" id="{87DEB18F-664A-4A6A-B01E-28BDBF591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9" b="5916"/>
          <a:stretch/>
        </p:blipFill>
        <p:spPr bwMode="auto">
          <a:xfrm>
            <a:off x="117665" y="3276018"/>
            <a:ext cx="2504794" cy="33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frican culture pattern">
            <a:extLst>
              <a:ext uri="{FF2B5EF4-FFF2-40B4-BE49-F238E27FC236}">
                <a16:creationId xmlns:a16="http://schemas.microsoft.com/office/drawing/2014/main" id="{4EA04EF3-48D8-4705-A0E1-ABC917AA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43" y="3431677"/>
            <a:ext cx="3863250" cy="32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*Gourd Art - Masai carved gourd water carrier (I have one very similar made by a Kenyan/ American woman)">
            <a:extLst>
              <a:ext uri="{FF2B5EF4-FFF2-40B4-BE49-F238E27FC236}">
                <a16:creationId xmlns:a16="http://schemas.microsoft.com/office/drawing/2014/main" id="{DAC26CAD-D088-4B1D-A844-E4E1A4D3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2" y="624039"/>
            <a:ext cx="4061546" cy="5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frican culture pattern">
            <a:extLst>
              <a:ext uri="{FF2B5EF4-FFF2-40B4-BE49-F238E27FC236}">
                <a16:creationId xmlns:a16="http://schemas.microsoft.com/office/drawing/2014/main" id="{E955A77B-EBF6-45FF-A53F-525C860EA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2903743" y="96005"/>
            <a:ext cx="3314178" cy="31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12D296-E38F-4EA7-81AE-3C408F335A28}"/>
</file>

<file path=customXml/itemProps2.xml><?xml version="1.0" encoding="utf-8"?>
<ds:datastoreItem xmlns:ds="http://schemas.openxmlformats.org/officeDocument/2006/customXml" ds:itemID="{2173AAEC-A1A3-44CE-AF71-3929B5CEB5A0}"/>
</file>

<file path=customXml/itemProps3.xml><?xml version="1.0" encoding="utf-8"?>
<ds:datastoreItem xmlns:ds="http://schemas.openxmlformats.org/officeDocument/2006/customXml" ds:itemID="{9FBB1578-D355-43CB-AC0E-E73F2195F2BF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2020-03-18T09:29:45Z</dcterms:created>
  <dcterms:modified xsi:type="dcterms:W3CDTF">2020-03-18T12:05:25Z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