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7ADF4-AE21-42D6-832C-3F81BF6349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541FDE-54A6-4184-B6B0-9F9782B958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21941-0146-479A-AA06-5DF9B2B72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50EF-E919-4CAE-96FA-476F2E157C60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5CA88E-C7BF-4C7D-BA45-38A5A5906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AAACBA-B97E-4427-81EE-2003A4613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08FA5-527C-4D5B-A7C3-B830096171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690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2D9E2-B302-4743-8B0B-64792D794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5B68EB-B39E-4984-91F7-86977CDAF4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5237B1-944A-40DF-86BA-F8BF3105E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50EF-E919-4CAE-96FA-476F2E157C60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D50BA7-69D5-4D51-BECF-40691B7BF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FE46B8-EAD2-468B-AFB0-3EFC490B6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08FA5-527C-4D5B-A7C3-B830096171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531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A77FB5-978B-402C-87AA-2CF06B6F40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5A5BC1-CE74-4DDD-A1F6-6B9D7689DB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5C0EF-7A0D-44A9-9419-6F4ABA96E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50EF-E919-4CAE-96FA-476F2E157C60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098250-4C53-4927-B9E6-A85ACFA03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115B8E-86D8-4CD9-8B4F-564B7CAE3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08FA5-527C-4D5B-A7C3-B830096171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69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F9382-99BC-45E0-8CA7-0F27EA6E6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673A8-6CCB-4444-9ED5-54F4F9193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3544CA-8952-4556-8B21-0B016E274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50EF-E919-4CAE-96FA-476F2E157C60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59C4EC-7786-473F-B870-524C461CF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DD804-BE25-46F9-9632-B8CD16F70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08FA5-527C-4D5B-A7C3-B830096171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735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21FDC-F204-4D9A-BD60-8802922B1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39A512-F233-421C-AA81-A8FC7B93D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E03B9-7981-491C-A094-6BA2D5F72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50EF-E919-4CAE-96FA-476F2E157C60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61E8A3-9BA8-4A96-9183-679E8BD9B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5CCB86-D292-4D74-8B1D-18A2B52A8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08FA5-527C-4D5B-A7C3-B830096171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234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E362A-C5C9-41DB-BAB5-E8E9DAFBC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23427-15D4-4B0E-B275-9910FE0E12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2BD788-E220-45F6-81D6-9ED74CB3AE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95BCF9-AC4E-4D59-A2A0-5ED2701D1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50EF-E919-4CAE-96FA-476F2E157C60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07F34A-8CAA-40C8-B9F0-5FE20C300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15F139-5828-4CB7-AC5E-4967FE051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08FA5-527C-4D5B-A7C3-B830096171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044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2E341-74A0-4F56-8269-3CA39ACD8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258ACD-022C-4D9D-83DF-1105FF57BC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4E781D-61A9-4316-87C7-28C5EE63BE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09626B-A842-465B-AF99-34DB92E48B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FA129C-B4D5-4C30-A198-3A637F0597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AC7DCC-ED8F-4224-B312-6B32EB433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50EF-E919-4CAE-96FA-476F2E157C60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7960D8-31CD-4729-971E-AA58D9D95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A564E7-CD6E-4997-8F3D-22017CB63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08FA5-527C-4D5B-A7C3-B830096171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980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47BAB-90E1-4282-8315-D1616F33B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DA6608-6178-417E-92C4-A474A04F3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50EF-E919-4CAE-96FA-476F2E157C60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9C7333-9145-4512-A5B8-FC7734F7E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629DA2-DAA8-4BE7-A30C-280660105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08FA5-527C-4D5B-A7C3-B830096171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465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C49D68-3B23-4CD7-935B-A6130FDD8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50EF-E919-4CAE-96FA-476F2E157C60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BE70FD-F65D-4671-AF05-1B4AC6CB3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3FF360-2E8E-4586-B736-9DCE793BC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08FA5-527C-4D5B-A7C3-B830096171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171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5EFBF-7BA5-4036-9601-E08599B59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80DA8-7FB2-4915-B8F7-B573E42B9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2CAEF5-93F0-4A26-A3BD-AC0B7C6E66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C605BF-21AB-4341-AFDC-20BC42882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50EF-E919-4CAE-96FA-476F2E157C60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2E3082-C321-4BF0-BE88-1766237BE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783EC2-3559-4171-BB4C-4FD3E0873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08FA5-527C-4D5B-A7C3-B830096171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468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2896A-3651-4808-A51A-503625A41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B97AAB-F239-4B7B-896C-6DC26FE8E7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670C53-BC04-4C4D-AA59-92B21B83AC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1322C5-E5B2-42EC-AB3F-1199BC354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50EF-E919-4CAE-96FA-476F2E157C60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A2AD89-D329-4F6C-8C0D-9508EDB72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697DC9-8C72-42F5-AF17-E32819502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08FA5-527C-4D5B-A7C3-B830096171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861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52D8BE-6765-4AA7-A8A3-5135FE1AA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FA9566-56D9-4E1B-A1CC-B2E1B76E58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997FB-C6D4-4ED7-8D03-5E9133866F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C50EF-E919-4CAE-96FA-476F2E157C60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A2E9C-453B-4273-91D0-BEA8CAD08D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7259C1-2A3A-4FDF-8DC1-009B0C6E08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08FA5-527C-4D5B-A7C3-B830096171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281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 ">
            <a:extLst>
              <a:ext uri="{FF2B5EF4-FFF2-40B4-BE49-F238E27FC236}">
                <a16:creationId xmlns:a16="http://schemas.microsoft.com/office/drawing/2014/main" id="{508B0CA0-BB12-422E-B407-EE293E1CD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1" y="332507"/>
            <a:ext cx="2793077" cy="418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llustration beauty # painting sticks fantasy illustration-ad_1]  Illustration beauty  #bemaltestöcke Fantasy illustration  Illustration beauty  # Painted sticks Fantasy illustration   -#beautifulFishing #colorfulFishing #Fishingscales #flyFishing #oceanFishing">
            <a:extLst>
              <a:ext uri="{FF2B5EF4-FFF2-40B4-BE49-F238E27FC236}">
                <a16:creationId xmlns:a16="http://schemas.microsoft.com/office/drawing/2014/main" id="{15D88903-F6F3-4B05-A641-20850AA93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697" y="1180406"/>
            <a:ext cx="2886318" cy="551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https://encrypted-tbn1.gstatic.com/images?q=tbn:ANd9GcRbzWXWM4fO0xqK2n0oTPrq30YLmov6mzNeqVq3dBxGZh3Jlz1YmA">
            <a:extLst>
              <a:ext uri="{FF2B5EF4-FFF2-40B4-BE49-F238E27FC236}">
                <a16:creationId xmlns:a16="http://schemas.microsoft.com/office/drawing/2014/main" id="{42AC248D-05B4-44D0-9701-FF71676E6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616" y="2541846"/>
            <a:ext cx="5047593" cy="396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C06B484-A0A1-48FF-ABE2-B85E19D5BB3C}"/>
              </a:ext>
            </a:extLst>
          </p:cNvPr>
          <p:cNvSpPr txBox="1"/>
          <p:nvPr/>
        </p:nvSpPr>
        <p:spPr>
          <a:xfrm>
            <a:off x="6215149" y="284259"/>
            <a:ext cx="56637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Complete one drawing a week of an image relating to your project theme of African culture.</a:t>
            </a:r>
          </a:p>
          <a:p>
            <a:endParaRPr lang="en-GB" dirty="0"/>
          </a:p>
          <a:p>
            <a:r>
              <a:rPr lang="en-GB" dirty="0"/>
              <a:t>Please use the images provided.</a:t>
            </a:r>
          </a:p>
          <a:p>
            <a:endParaRPr lang="en-GB" dirty="0"/>
          </a:p>
          <a:p>
            <a:r>
              <a:rPr lang="en-GB" dirty="0"/>
              <a:t>You can complete these in pencil, pen, pencil crayon, watercolour, acrylic or anything you have access to.</a:t>
            </a:r>
          </a:p>
        </p:txBody>
      </p:sp>
    </p:spTree>
    <p:extLst>
      <p:ext uri="{BB962C8B-B14F-4D97-AF65-F5344CB8AC3E}">
        <p14:creationId xmlns:p14="http://schemas.microsoft.com/office/powerpoint/2010/main" val="3833960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1CE6021-BB40-4BEF-9DA5-E57D21A46B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https://s-media-cache-ak0.pinimg.com/736x/5e/69/12/5e69125dfb4edce76977e315415260d1.jpg">
            <a:extLst>
              <a:ext uri="{FF2B5EF4-FFF2-40B4-BE49-F238E27FC236}">
                <a16:creationId xmlns:a16="http://schemas.microsoft.com/office/drawing/2014/main" id="{C3B1D129-E082-493E-A7CF-10CB80362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22" y="176782"/>
            <a:ext cx="3583282" cy="441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://24.media.tumblr.com/tumblr_lprzxdGI491qzrxuco1_500.jpg">
            <a:extLst>
              <a:ext uri="{FF2B5EF4-FFF2-40B4-BE49-F238E27FC236}">
                <a16:creationId xmlns:a16="http://schemas.microsoft.com/office/drawing/2014/main" id="{27C90163-3D2A-4BAD-B2DF-494D72F9C5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337" r="47134" b="11077"/>
          <a:stretch/>
        </p:blipFill>
        <p:spPr bwMode="auto">
          <a:xfrm>
            <a:off x="8412258" y="227789"/>
            <a:ext cx="3514538" cy="415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http://kjfishe1southafrica.weebly.com/uploads/2/8/5/8/28587477/7982629.jpg">
            <a:extLst>
              <a:ext uri="{FF2B5EF4-FFF2-40B4-BE49-F238E27FC236}">
                <a16:creationId xmlns:a16="http://schemas.microsoft.com/office/drawing/2014/main" id="{E4593F5A-AE0B-4CC7-900E-A875A0556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558" y="3429000"/>
            <a:ext cx="4301145" cy="298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african culture drums">
            <a:extLst>
              <a:ext uri="{FF2B5EF4-FFF2-40B4-BE49-F238E27FC236}">
                <a16:creationId xmlns:a16="http://schemas.microsoft.com/office/drawing/2014/main" id="{8C1C966B-3A38-4E00-9CF0-CA0BFE2CB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835" y="234101"/>
            <a:ext cx="3021861" cy="302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917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 result for african patterns">
            <a:extLst>
              <a:ext uri="{FF2B5EF4-FFF2-40B4-BE49-F238E27FC236}">
                <a16:creationId xmlns:a16="http://schemas.microsoft.com/office/drawing/2014/main" id="{1E1080FA-B33B-4FA9-A52B-8D4083D93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65" y="96004"/>
            <a:ext cx="2540020" cy="298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african patterns">
            <a:extLst>
              <a:ext uri="{FF2B5EF4-FFF2-40B4-BE49-F238E27FC236}">
                <a16:creationId xmlns:a16="http://schemas.microsoft.com/office/drawing/2014/main" id="{87DEB18F-664A-4A6A-B01E-28BDBF5911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79" b="5916"/>
          <a:stretch/>
        </p:blipFill>
        <p:spPr bwMode="auto">
          <a:xfrm>
            <a:off x="117665" y="3276018"/>
            <a:ext cx="2504794" cy="335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african culture pattern">
            <a:extLst>
              <a:ext uri="{FF2B5EF4-FFF2-40B4-BE49-F238E27FC236}">
                <a16:creationId xmlns:a16="http://schemas.microsoft.com/office/drawing/2014/main" id="{4EA04EF3-48D8-4705-A0E1-ABC917AAC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743" y="3431677"/>
            <a:ext cx="3863250" cy="320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*Gourd Art - Masai carved gourd water carrier (I have one very similar made by a Kenyan/ American woman)">
            <a:extLst>
              <a:ext uri="{FF2B5EF4-FFF2-40B4-BE49-F238E27FC236}">
                <a16:creationId xmlns:a16="http://schemas.microsoft.com/office/drawing/2014/main" id="{DAC26CAD-D088-4B1D-A844-E4E1A4D35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022" y="624039"/>
            <a:ext cx="4061546" cy="587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african culture pattern">
            <a:extLst>
              <a:ext uri="{FF2B5EF4-FFF2-40B4-BE49-F238E27FC236}">
                <a16:creationId xmlns:a16="http://schemas.microsoft.com/office/drawing/2014/main" id="{E955A77B-EBF6-45FF-A53F-525C860EA0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69"/>
          <a:stretch/>
        </p:blipFill>
        <p:spPr bwMode="auto">
          <a:xfrm>
            <a:off x="2903743" y="96005"/>
            <a:ext cx="3314178" cy="318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97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1CB82242DB234F99AC68EA2D00A2C0" ma:contentTypeVersion="13" ma:contentTypeDescription="Create a new document." ma:contentTypeScope="" ma:versionID="9ce34b6a7971d622464f927ce8bd2ada">
  <xsd:schema xmlns:xsd="http://www.w3.org/2001/XMLSchema" xmlns:xs="http://www.w3.org/2001/XMLSchema" xmlns:p="http://schemas.microsoft.com/office/2006/metadata/properties" xmlns:ns2="9f6bb6b4-1e89-4830-86e6-f515253dc81c" xmlns:ns3="5edab1e1-a49c-4ad1-82da-d5d2c0009e7c" targetNamespace="http://schemas.microsoft.com/office/2006/metadata/properties" ma:root="true" ma:fieldsID="5ef9ed965d96a55c1b9d6fdf3499228f" ns2:_="" ns3:_="">
    <xsd:import namespace="9f6bb6b4-1e89-4830-86e6-f515253dc81c"/>
    <xsd:import namespace="5edab1e1-a49c-4ad1-82da-d5d2c0009e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6bb6b4-1e89-4830-86e6-f515253dc8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dab1e1-a49c-4ad1-82da-d5d2c0009e7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8752742-4BC1-4A30-8CFA-58232BAE5F58}"/>
</file>

<file path=customXml/itemProps2.xml><?xml version="1.0" encoding="utf-8"?>
<ds:datastoreItem xmlns:ds="http://schemas.openxmlformats.org/officeDocument/2006/customXml" ds:itemID="{662F8255-6DB3-46BD-AF64-7FFAB7CF2F11}"/>
</file>

<file path=customXml/itemProps3.xml><?xml version="1.0" encoding="utf-8"?>
<ds:datastoreItem xmlns:ds="http://schemas.openxmlformats.org/officeDocument/2006/customXml" ds:itemID="{EF070491-D6C6-401C-9F3B-CD21745D7B15}"/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45</Words>
  <Application>Microsoft Office PowerPoint</Application>
  <PresentationFormat>Widescreen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 M Johnson</dc:creator>
  <cp:lastModifiedBy>Miss M Johnson</cp:lastModifiedBy>
  <cp:revision>3</cp:revision>
  <dcterms:created xsi:type="dcterms:W3CDTF">2020-03-18T09:29:45Z</dcterms:created>
  <dcterms:modified xsi:type="dcterms:W3CDTF">2020-03-18T12:05:25Z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0x010100EC1CB82242DB234F99AC68EA2D00A2C0</vt:lpwstr>
  </property>
</Properties>
</file>