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60" d="100"/>
          <a:sy n="60" d="100"/>
        </p:scale>
        <p:origin x="15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0EF4D-0F06-4910-9EB0-57A4243C74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040A7E7-0358-45BD-8DFD-21B854DD08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EE0C646-436B-440C-9755-2EB3ECC8939A}"/>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5" name="Footer Placeholder 4">
            <a:extLst>
              <a:ext uri="{FF2B5EF4-FFF2-40B4-BE49-F238E27FC236}">
                <a16:creationId xmlns:a16="http://schemas.microsoft.com/office/drawing/2014/main" id="{36D6BD11-9D8F-41D4-8681-13B391E3B1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E106FC-8211-4A95-8312-079B4DA4341D}"/>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2518251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BFD3B-A676-44D5-85F8-C38CD56D5A8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A88974E-E24E-4AA1-BD54-2CCCEAAFDF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9AF2B4-A5BD-4FCB-8FCF-D0213E75DDE1}"/>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5" name="Footer Placeholder 4">
            <a:extLst>
              <a:ext uri="{FF2B5EF4-FFF2-40B4-BE49-F238E27FC236}">
                <a16:creationId xmlns:a16="http://schemas.microsoft.com/office/drawing/2014/main" id="{40954A52-9591-482B-B9F0-2EC6EEF989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89FC66-7C84-43D0-AF0B-9A2E58DA1ADC}"/>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1000470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C0DB34-C117-49CD-9304-566576A9ECA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AE2586-A5F9-4C03-A608-E1D32AE353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C64F99-7074-4DDD-91D8-7EA2B433C57F}"/>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5" name="Footer Placeholder 4">
            <a:extLst>
              <a:ext uri="{FF2B5EF4-FFF2-40B4-BE49-F238E27FC236}">
                <a16:creationId xmlns:a16="http://schemas.microsoft.com/office/drawing/2014/main" id="{CF49E0E7-2DE7-4E1C-BD35-1C0778D0D1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E94A0E-7AAA-4FC6-B736-F58E184EF9CD}"/>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4105461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6D41E-4A96-422F-9450-4821AFC536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DC63AB-63B7-429D-9531-2F965BF468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D49FD9-2791-40EE-AD8E-5978238D30BB}"/>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5" name="Footer Placeholder 4">
            <a:extLst>
              <a:ext uri="{FF2B5EF4-FFF2-40B4-BE49-F238E27FC236}">
                <a16:creationId xmlns:a16="http://schemas.microsoft.com/office/drawing/2014/main" id="{3DBE024B-DD71-4EBC-921E-EC7C16BF43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18F8F6-2081-4811-9AE6-2830139B20E3}"/>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3928396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09A1F-C634-437A-8D99-95AB07155F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CAE65D5-D823-4249-9093-723353D4E4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57AB26-1173-4DC4-9CA1-46D6B07B15DC}"/>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5" name="Footer Placeholder 4">
            <a:extLst>
              <a:ext uri="{FF2B5EF4-FFF2-40B4-BE49-F238E27FC236}">
                <a16:creationId xmlns:a16="http://schemas.microsoft.com/office/drawing/2014/main" id="{FBBD5C6C-B9FA-452F-B215-30CF937CB4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4F5164-4440-4982-B187-EEBE3FD747BA}"/>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99374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162A7-0F64-4C9A-9216-05E55E94986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B5981D-0465-4243-B12A-56F2ECA82F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9A3D91C-E68A-41B9-B675-09F3F067FE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2419DE3-BAFE-4788-91F3-B027134F4D94}"/>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6" name="Footer Placeholder 5">
            <a:extLst>
              <a:ext uri="{FF2B5EF4-FFF2-40B4-BE49-F238E27FC236}">
                <a16:creationId xmlns:a16="http://schemas.microsoft.com/office/drawing/2014/main" id="{7A86A46D-D566-4105-A9A4-9D0B3CDFE4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5A2279-5252-402F-B868-A2401C585287}"/>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2674987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37FCE-94FC-4A82-9805-38E26F19080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BF9860-86BF-4CC2-8A47-D0E69398D4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65726F-E93D-4150-8828-662EB7362B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8729620-AA86-456F-9FC8-65FDCB11E9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4D280B-15E6-40BB-AF19-9D0692B2D2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DB84C67-C29D-421C-8577-1B6B5FA8EC44}"/>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8" name="Footer Placeholder 7">
            <a:extLst>
              <a:ext uri="{FF2B5EF4-FFF2-40B4-BE49-F238E27FC236}">
                <a16:creationId xmlns:a16="http://schemas.microsoft.com/office/drawing/2014/main" id="{C36CABA1-19D2-44F8-AFDD-D85B3FD0B5F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77F22BE-06A0-4076-846A-BEB06666C7BD}"/>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1272230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9E8D0-55B6-453D-8F3C-60A8A3354A3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BE09524-98C2-4919-9AFF-1428CF70B40D}"/>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4" name="Footer Placeholder 3">
            <a:extLst>
              <a:ext uri="{FF2B5EF4-FFF2-40B4-BE49-F238E27FC236}">
                <a16:creationId xmlns:a16="http://schemas.microsoft.com/office/drawing/2014/main" id="{EF379D6A-DECC-44F4-94B4-8F2A828266A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0FA1950-0243-4F76-8390-344C6BF5EC8C}"/>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777264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2B0564-8C67-479C-85A1-B6561BE3AF26}"/>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3" name="Footer Placeholder 2">
            <a:extLst>
              <a:ext uri="{FF2B5EF4-FFF2-40B4-BE49-F238E27FC236}">
                <a16:creationId xmlns:a16="http://schemas.microsoft.com/office/drawing/2014/main" id="{4641E0D9-8B08-4BA8-BA84-CA44BB3A94C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F89B113-CC77-4A3E-9A1E-FE65D6D2BA04}"/>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3949501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27C8B-6600-4BFE-9DCB-DA4824729E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A6732AB-5CDC-4233-ACCB-94CE31277E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F652806-2284-4228-BA74-3C144FC16C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B88D0E-8F42-4121-BFB5-3B584B091D74}"/>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6" name="Footer Placeholder 5">
            <a:extLst>
              <a:ext uri="{FF2B5EF4-FFF2-40B4-BE49-F238E27FC236}">
                <a16:creationId xmlns:a16="http://schemas.microsoft.com/office/drawing/2014/main" id="{2400934D-2826-4AC8-BC4C-469ECBA53D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1DBDD5-96E1-4261-BCE9-178F8B5C2885}"/>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3765588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679FE-D6DD-4891-9CB2-2BD8F15F85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D9D70AE-EB15-4F59-9E44-91F72F6753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98349BE-5729-4C28-B364-F5388100DE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72BAFB-26E3-4E07-9299-17DD6214BFAD}"/>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6" name="Footer Placeholder 5">
            <a:extLst>
              <a:ext uri="{FF2B5EF4-FFF2-40B4-BE49-F238E27FC236}">
                <a16:creationId xmlns:a16="http://schemas.microsoft.com/office/drawing/2014/main" id="{E0CF978F-3060-46C6-96F2-2B93F986B3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268215-741C-4D96-A182-908725E9A901}"/>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2796565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9752FF-A7A8-4E5B-A315-CE24F3F7F2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0553FE7-E766-459A-A883-8EC5876150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CDD5AC-3BDF-48C4-9326-3CBAFED835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6E6E5-5638-494D-B922-77CECA61E9F7}" type="datetimeFigureOut">
              <a:rPr lang="en-GB" smtClean="0"/>
              <a:t>13/08/2020</a:t>
            </a:fld>
            <a:endParaRPr lang="en-GB"/>
          </a:p>
        </p:txBody>
      </p:sp>
      <p:sp>
        <p:nvSpPr>
          <p:cNvPr id="5" name="Footer Placeholder 4">
            <a:extLst>
              <a:ext uri="{FF2B5EF4-FFF2-40B4-BE49-F238E27FC236}">
                <a16:creationId xmlns:a16="http://schemas.microsoft.com/office/drawing/2014/main" id="{738C1573-D3B4-4FBF-BFCA-E724B25703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BDE963E-8C91-4449-80CF-63DFC5FDAF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DCFF6-65D8-4564-9DB5-E0CFCADE460E}" type="slidenum">
              <a:rPr lang="en-GB" smtClean="0"/>
              <a:t>‹#›</a:t>
            </a:fld>
            <a:endParaRPr lang="en-GB"/>
          </a:p>
        </p:txBody>
      </p:sp>
    </p:spTree>
    <p:extLst>
      <p:ext uri="{BB962C8B-B14F-4D97-AF65-F5344CB8AC3E}">
        <p14:creationId xmlns:p14="http://schemas.microsoft.com/office/powerpoint/2010/main" val="2257303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2092E-AD9D-4351-8167-3AA3B986BF28}"/>
              </a:ext>
            </a:extLst>
          </p:cNvPr>
          <p:cNvSpPr>
            <a:spLocks noGrp="1"/>
          </p:cNvSpPr>
          <p:nvPr>
            <p:ph type="ctrTitle"/>
          </p:nvPr>
        </p:nvSpPr>
        <p:spPr>
          <a:xfrm>
            <a:off x="449179" y="-288758"/>
            <a:ext cx="11614484" cy="6657474"/>
          </a:xfrm>
        </p:spPr>
        <p:txBody>
          <a:bodyPr>
            <a:normAutofit/>
          </a:bodyPr>
          <a:lstStyle/>
          <a:p>
            <a:r>
              <a:rPr lang="en-GB" sz="2400" u="sng" dirty="0"/>
              <a:t>Year 11 Kick Start Work -Art</a:t>
            </a:r>
            <a:br>
              <a:rPr lang="en-GB" sz="2400" u="sng" dirty="0"/>
            </a:br>
            <a:r>
              <a:rPr lang="en-GB" sz="2400" dirty="0"/>
              <a:t>Hi year 11, all of the work we have included is work that we have set during lockdown and therefore we would like you to check you have completed these to the best of your ability. The students who will be coming into school will be refreshing their drawing skills, so if you can’t come in that is what we would like you to do. We Look forward to seeing you soon.</a:t>
            </a:r>
            <a:br>
              <a:rPr lang="en-GB" sz="2400" dirty="0"/>
            </a:br>
            <a:br>
              <a:rPr lang="en-GB" sz="2400" dirty="0"/>
            </a:br>
            <a:r>
              <a:rPr lang="en-GB" sz="2400" b="1" u="sng" dirty="0"/>
              <a:t>GCSE students </a:t>
            </a:r>
            <a:r>
              <a:rPr lang="en-GB" sz="2400" dirty="0"/>
              <a:t>– If you have completed all of the work included in the power points, the best thing you can do is produce an observational drawing of an object which shows some form of reflection. This could be a glass that you part fill with water, or even a spoon showing a distorted reflection of yourself. It is essential that you continue to practise your drawing skills so you are ready for a return to Art lessons.</a:t>
            </a:r>
            <a:br>
              <a:rPr lang="en-GB" sz="2400" dirty="0"/>
            </a:br>
            <a:br>
              <a:rPr lang="en-GB" sz="2400" dirty="0"/>
            </a:br>
            <a:r>
              <a:rPr lang="en-GB" sz="2400" b="1" u="sng" dirty="0"/>
              <a:t>BTEC students </a:t>
            </a:r>
            <a:r>
              <a:rPr lang="en-GB" sz="2400" dirty="0"/>
              <a:t>– I have just chosen you a selection of power point slides relating to your African project. One is from Mrs Beverley Stone and 2 from Mr Housley. Make sure you look over all the work you were set over the lockdown and make sure it is completed to the best of your ability. If you have completed all the work set you can refer to any of the slides provided and make a copy of an image that you haven’t looked at before.</a:t>
            </a:r>
            <a:endParaRPr lang="en-GB" sz="2400" u="sng" dirty="0"/>
          </a:p>
        </p:txBody>
      </p:sp>
      <p:sp>
        <p:nvSpPr>
          <p:cNvPr id="3" name="Subtitle 2">
            <a:extLst>
              <a:ext uri="{FF2B5EF4-FFF2-40B4-BE49-F238E27FC236}">
                <a16:creationId xmlns:a16="http://schemas.microsoft.com/office/drawing/2014/main" id="{7403DEA2-75CC-4FA2-966F-663DA7F7F410}"/>
              </a:ext>
            </a:extLst>
          </p:cNvPr>
          <p:cNvSpPr>
            <a:spLocks noGrp="1"/>
          </p:cNvSpPr>
          <p:nvPr>
            <p:ph type="subTitle" idx="1"/>
          </p:nvPr>
        </p:nvSpPr>
        <p:spPr>
          <a:xfrm>
            <a:off x="256674" y="3657600"/>
            <a:ext cx="11389894" cy="3080084"/>
          </a:xfrm>
        </p:spPr>
        <p:txBody>
          <a:bodyPr/>
          <a:lstStyle/>
          <a:p>
            <a:r>
              <a:rPr lang="en-GB" dirty="0"/>
              <a:t>   </a:t>
            </a:r>
          </a:p>
        </p:txBody>
      </p:sp>
    </p:spTree>
    <p:extLst>
      <p:ext uri="{BB962C8B-B14F-4D97-AF65-F5344CB8AC3E}">
        <p14:creationId xmlns:p14="http://schemas.microsoft.com/office/powerpoint/2010/main" val="3859823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1CB82242DB234F99AC68EA2D00A2C0" ma:contentTypeVersion="13" ma:contentTypeDescription="Create a new document." ma:contentTypeScope="" ma:versionID="9ce34b6a7971d622464f927ce8bd2ada">
  <xsd:schema xmlns:xsd="http://www.w3.org/2001/XMLSchema" xmlns:xs="http://www.w3.org/2001/XMLSchema" xmlns:p="http://schemas.microsoft.com/office/2006/metadata/properties" xmlns:ns2="9f6bb6b4-1e89-4830-86e6-f515253dc81c" xmlns:ns3="5edab1e1-a49c-4ad1-82da-d5d2c0009e7c" targetNamespace="http://schemas.microsoft.com/office/2006/metadata/properties" ma:root="true" ma:fieldsID="5ef9ed965d96a55c1b9d6fdf3499228f" ns2:_="" ns3:_="">
    <xsd:import namespace="9f6bb6b4-1e89-4830-86e6-f515253dc81c"/>
    <xsd:import namespace="5edab1e1-a49c-4ad1-82da-d5d2c0009e7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6bb6b4-1e89-4830-86e6-f515253dc8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edab1e1-a49c-4ad1-82da-d5d2c0009e7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88378AE-7E71-4C46-BDD8-B2CE9E34D0F4}"/>
</file>

<file path=customXml/itemProps2.xml><?xml version="1.0" encoding="utf-8"?>
<ds:datastoreItem xmlns:ds="http://schemas.openxmlformats.org/officeDocument/2006/customXml" ds:itemID="{E67979EE-2E85-43E7-AC57-53429CC7E766}"/>
</file>

<file path=customXml/itemProps3.xml><?xml version="1.0" encoding="utf-8"?>
<ds:datastoreItem xmlns:ds="http://schemas.openxmlformats.org/officeDocument/2006/customXml" ds:itemID="{1E23CCE6-FEF7-4D48-9792-BE71EFCD4F00}"/>
</file>

<file path=docProps/app.xml><?xml version="1.0" encoding="utf-8"?>
<Properties xmlns="http://schemas.openxmlformats.org/officeDocument/2006/extended-properties" xmlns:vt="http://schemas.openxmlformats.org/officeDocument/2006/docPropsVTypes">
  <TotalTime>27</TotalTime>
  <Words>263</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Year 11 Kick Start Work -Art Hi year 11, all of the work we have included is work that we have set during lockdown and therefore we would like you to check you have completed these to the best of your ability. The students who will be coming into school will be refreshing their drawing skills, so if you can’t come in that is what we would like you to do. We Look forward to seeing you soon.  GCSE students – If you have completed all of the work included in the power points, the best thing you can do is produce an observational drawing of an object which shows some form of reflection. This could be a glass that you part fill with water, or even a spoon showing a distorted reflection of yourself. It is essential that you continue to practise your drawing skills so you are ready for a return to Art lessons.  BTEC students – I have just chosen you a selection of power point slides relating to your African project. One is from Mrs Beverley Stone and 2 from Mr Housley. Make sure you look over all the work you were set over the lockdown and make sure it is completed to the best of your ability. If you have completed all the work set you can refer to any of the slides provided and make a copy of an image that you haven’t looked at before.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M Johnson</dc:creator>
  <cp:lastModifiedBy>Mrs K Fowkes</cp:lastModifiedBy>
  <cp:revision>7</cp:revision>
  <dcterms:created xsi:type="dcterms:W3CDTF">2020-08-13T19:57:41Z</dcterms:created>
  <dcterms:modified xsi:type="dcterms:W3CDTF">2020-08-13T20:33:27Z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0x010100EC1CB82242DB234F99AC68EA2D00A2C0</vt:lpwstr>
  </property>
</Properties>
</file>