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C Read" userId="3d7807c4-3e19-4a8c-be05-a0325e97aa73" providerId="ADAL" clId="{75A34854-1035-4762-8D5A-852609F5D03E}"/>
    <pc:docChg chg="custSel addSld delSld modSld">
      <pc:chgData name="Mrs C Read" userId="3d7807c4-3e19-4a8c-be05-a0325e97aa73" providerId="ADAL" clId="{75A34854-1035-4762-8D5A-852609F5D03E}" dt="2024-07-01T09:08:48.547" v="1632" actId="20577"/>
      <pc:docMkLst>
        <pc:docMk/>
      </pc:docMkLst>
      <pc:sldChg chg="addSp modSp mod setBg">
        <pc:chgData name="Mrs C Read" userId="3d7807c4-3e19-4a8c-be05-a0325e97aa73" providerId="ADAL" clId="{75A34854-1035-4762-8D5A-852609F5D03E}" dt="2024-06-19T16:25:43.383" v="1431" actId="20577"/>
        <pc:sldMkLst>
          <pc:docMk/>
          <pc:sldMk cId="2580143265" sldId="259"/>
        </pc:sldMkLst>
        <pc:spChg chg="add mod">
          <ac:chgData name="Mrs C Read" userId="3d7807c4-3e19-4a8c-be05-a0325e97aa73" providerId="ADAL" clId="{75A34854-1035-4762-8D5A-852609F5D03E}" dt="2024-06-19T16:25:43.383" v="1431" actId="20577"/>
          <ac:spMkLst>
            <pc:docMk/>
            <pc:sldMk cId="2580143265" sldId="259"/>
            <ac:spMk id="2" creationId="{5E894BF0-A599-3F74-9B54-5206459A58FE}"/>
          </ac:spMkLst>
        </pc:spChg>
        <pc:grpChg chg="add">
          <ac:chgData name="Mrs C Read" userId="3d7807c4-3e19-4a8c-be05-a0325e97aa73" providerId="ADAL" clId="{75A34854-1035-4762-8D5A-852609F5D03E}" dt="2024-06-14T14:58:09.463" v="415" actId="26606"/>
          <ac:grpSpMkLst>
            <pc:docMk/>
            <pc:sldMk cId="2580143265" sldId="259"/>
            <ac:grpSpMk id="8" creationId="{5EFBDE31-BB3E-6CFC-23CD-B5976DA38438}"/>
          </ac:grpSpMkLst>
        </pc:grpChg>
        <pc:picChg chg="add">
          <ac:chgData name="Mrs C Read" userId="3d7807c4-3e19-4a8c-be05-a0325e97aa73" providerId="ADAL" clId="{75A34854-1035-4762-8D5A-852609F5D03E}" dt="2024-06-14T14:58:09.463" v="415" actId="26606"/>
          <ac:picMkLst>
            <pc:docMk/>
            <pc:sldMk cId="2580143265" sldId="259"/>
            <ac:picMk id="4" creationId="{E6214659-BA73-01EB-ACF2-FC5792529479}"/>
          </ac:picMkLst>
        </pc:picChg>
      </pc:sldChg>
      <pc:sldChg chg="addSp modSp new mod setBg">
        <pc:chgData name="Mrs C Read" userId="3d7807c4-3e19-4a8c-be05-a0325e97aa73" providerId="ADAL" clId="{75A34854-1035-4762-8D5A-852609F5D03E}" dt="2024-06-14T15:04:40.326" v="790" actId="33524"/>
        <pc:sldMkLst>
          <pc:docMk/>
          <pc:sldMk cId="1524437339" sldId="260"/>
        </pc:sldMkLst>
        <pc:spChg chg="add mod">
          <ac:chgData name="Mrs C Read" userId="3d7807c4-3e19-4a8c-be05-a0325e97aa73" providerId="ADAL" clId="{75A34854-1035-4762-8D5A-852609F5D03E}" dt="2024-06-14T15:04:40.326" v="790" actId="33524"/>
          <ac:spMkLst>
            <pc:docMk/>
            <pc:sldMk cId="1524437339" sldId="260"/>
            <ac:spMk id="2" creationId="{131605CA-AAD7-1EB8-72A0-BF868CD7F832}"/>
          </ac:spMkLst>
        </pc:spChg>
        <pc:grpChg chg="add">
          <ac:chgData name="Mrs C Read" userId="3d7807c4-3e19-4a8c-be05-a0325e97aa73" providerId="ADAL" clId="{75A34854-1035-4762-8D5A-852609F5D03E}" dt="2024-06-14T15:04:22.692" v="760" actId="26606"/>
          <ac:grpSpMkLst>
            <pc:docMk/>
            <pc:sldMk cId="1524437339" sldId="260"/>
            <ac:grpSpMk id="8" creationId="{5EFBDE31-BB3E-6CFC-23CD-B5976DA38438}"/>
          </ac:grpSpMkLst>
        </pc:grpChg>
        <pc:picChg chg="add">
          <ac:chgData name="Mrs C Read" userId="3d7807c4-3e19-4a8c-be05-a0325e97aa73" providerId="ADAL" clId="{75A34854-1035-4762-8D5A-852609F5D03E}" dt="2024-06-14T15:04:22.692" v="760" actId="26606"/>
          <ac:picMkLst>
            <pc:docMk/>
            <pc:sldMk cId="1524437339" sldId="260"/>
            <ac:picMk id="4" creationId="{97E5F7CA-8764-FD83-56AC-9F6609F6BBC8}"/>
          </ac:picMkLst>
        </pc:picChg>
      </pc:sldChg>
      <pc:sldChg chg="addSp modSp new mod setBg">
        <pc:chgData name="Mrs C Read" userId="3d7807c4-3e19-4a8c-be05-a0325e97aa73" providerId="ADAL" clId="{75A34854-1035-4762-8D5A-852609F5D03E}" dt="2024-06-14T15:08:03.561" v="1220" actId="14100"/>
        <pc:sldMkLst>
          <pc:docMk/>
          <pc:sldMk cId="3541310524" sldId="261"/>
        </pc:sldMkLst>
        <pc:spChg chg="add mod">
          <ac:chgData name="Mrs C Read" userId="3d7807c4-3e19-4a8c-be05-a0325e97aa73" providerId="ADAL" clId="{75A34854-1035-4762-8D5A-852609F5D03E}" dt="2024-06-14T15:08:03.561" v="1220" actId="14100"/>
          <ac:spMkLst>
            <pc:docMk/>
            <pc:sldMk cId="3541310524" sldId="261"/>
            <ac:spMk id="2" creationId="{2B9D3384-9788-B55E-25B2-5FEFCEABBF4B}"/>
          </ac:spMkLst>
        </pc:spChg>
        <pc:grpChg chg="add">
          <ac:chgData name="Mrs C Read" userId="3d7807c4-3e19-4a8c-be05-a0325e97aa73" providerId="ADAL" clId="{75A34854-1035-4762-8D5A-852609F5D03E}" dt="2024-06-14T15:07:36.087" v="1189" actId="26606"/>
          <ac:grpSpMkLst>
            <pc:docMk/>
            <pc:sldMk cId="3541310524" sldId="261"/>
            <ac:grpSpMk id="8" creationId="{5EFBDE31-BB3E-6CFC-23CD-B5976DA38438}"/>
          </ac:grpSpMkLst>
        </pc:grpChg>
        <pc:picChg chg="add">
          <ac:chgData name="Mrs C Read" userId="3d7807c4-3e19-4a8c-be05-a0325e97aa73" providerId="ADAL" clId="{75A34854-1035-4762-8D5A-852609F5D03E}" dt="2024-06-14T15:07:36.087" v="1189" actId="26606"/>
          <ac:picMkLst>
            <pc:docMk/>
            <pc:sldMk cId="3541310524" sldId="261"/>
            <ac:picMk id="4" creationId="{231412AB-900C-F51B-063F-9C5CB94086FA}"/>
          </ac:picMkLst>
        </pc:picChg>
      </pc:sldChg>
      <pc:sldChg chg="modSp add mod">
        <pc:chgData name="Mrs C Read" userId="3d7807c4-3e19-4a8c-be05-a0325e97aa73" providerId="ADAL" clId="{75A34854-1035-4762-8D5A-852609F5D03E}" dt="2024-07-01T09:08:48.547" v="1632" actId="20577"/>
        <pc:sldMkLst>
          <pc:docMk/>
          <pc:sldMk cId="1623066029" sldId="262"/>
        </pc:sldMkLst>
        <pc:spChg chg="mod">
          <ac:chgData name="Mrs C Read" userId="3d7807c4-3e19-4a8c-be05-a0325e97aa73" providerId="ADAL" clId="{75A34854-1035-4762-8D5A-852609F5D03E}" dt="2024-07-01T09:08:48.547" v="1632" actId="20577"/>
          <ac:spMkLst>
            <pc:docMk/>
            <pc:sldMk cId="1623066029" sldId="262"/>
            <ac:spMk id="2" creationId="{2B9D3384-9788-B55E-25B2-5FEFCEABBF4B}"/>
          </ac:spMkLst>
        </pc:spChg>
      </pc:sldChg>
      <pc:sldChg chg="addSp modSp new del mod setBg">
        <pc:chgData name="Mrs C Read" userId="3d7807c4-3e19-4a8c-be05-a0325e97aa73" providerId="ADAL" clId="{75A34854-1035-4762-8D5A-852609F5D03E}" dt="2024-06-24T15:53:18.780" v="1432" actId="47"/>
        <pc:sldMkLst>
          <pc:docMk/>
          <pc:sldMk cId="4043499829" sldId="262"/>
        </pc:sldMkLst>
        <pc:spChg chg="add mod">
          <ac:chgData name="Mrs C Read" userId="3d7807c4-3e19-4a8c-be05-a0325e97aa73" providerId="ADAL" clId="{75A34854-1035-4762-8D5A-852609F5D03E}" dt="2024-06-14T15:08:54.866" v="1310" actId="26606"/>
          <ac:spMkLst>
            <pc:docMk/>
            <pc:sldMk cId="4043499829" sldId="262"/>
            <ac:spMk id="2" creationId="{12736179-412C-B505-86C4-F5E78C9C48E6}"/>
          </ac:spMkLst>
        </pc:spChg>
        <pc:spChg chg="add">
          <ac:chgData name="Mrs C Read" userId="3d7807c4-3e19-4a8c-be05-a0325e97aa73" providerId="ADAL" clId="{75A34854-1035-4762-8D5A-852609F5D03E}" dt="2024-06-14T15:08:54.866" v="1310" actId="26606"/>
          <ac:spMkLst>
            <pc:docMk/>
            <pc:sldMk cId="4043499829" sldId="262"/>
            <ac:spMk id="8" creationId="{7DA3C418-758E-4180-A5D0-8655D6804587}"/>
          </ac:spMkLst>
        </pc:spChg>
        <pc:spChg chg="add">
          <ac:chgData name="Mrs C Read" userId="3d7807c4-3e19-4a8c-be05-a0325e97aa73" providerId="ADAL" clId="{75A34854-1035-4762-8D5A-852609F5D03E}" dt="2024-06-14T15:08:54.866" v="1310" actId="26606"/>
          <ac:spMkLst>
            <pc:docMk/>
            <pc:sldMk cId="4043499829" sldId="262"/>
            <ac:spMk id="10" creationId="{28C8EF06-5EC3-4883-AFAF-D74FF46550FB}"/>
          </ac:spMkLst>
        </pc:spChg>
        <pc:picChg chg="add">
          <ac:chgData name="Mrs C Read" userId="3d7807c4-3e19-4a8c-be05-a0325e97aa73" providerId="ADAL" clId="{75A34854-1035-4762-8D5A-852609F5D03E}" dt="2024-06-14T15:08:54.866" v="1310" actId="26606"/>
          <ac:picMkLst>
            <pc:docMk/>
            <pc:sldMk cId="4043499829" sldId="262"/>
            <ac:picMk id="4" creationId="{0A55C407-060F-5345-630A-4BF040F06CE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3BD21-5C2A-4514-AEB2-6A2D533C859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624FD7B-C28F-417C-8061-EABC320F62E5}">
      <dgm:prSet/>
      <dgm:spPr/>
      <dgm:t>
        <a:bodyPr/>
        <a:lstStyle/>
        <a:p>
          <a:r>
            <a:rPr lang="en-GB"/>
            <a:t>PLEASE SEE THE KIT LIST THAT HAS BEEN GIVEN TO YOU!</a:t>
          </a:r>
          <a:endParaRPr lang="en-US"/>
        </a:p>
      </dgm:t>
    </dgm:pt>
    <dgm:pt modelId="{C30D1270-7EF3-4420-A9D5-E9A914713211}" type="parTrans" cxnId="{971D142E-BE3E-4734-9442-8674F227EE46}">
      <dgm:prSet/>
      <dgm:spPr/>
      <dgm:t>
        <a:bodyPr/>
        <a:lstStyle/>
        <a:p>
          <a:endParaRPr lang="en-US"/>
        </a:p>
      </dgm:t>
    </dgm:pt>
    <dgm:pt modelId="{106693AC-1114-40A1-90C6-025AA0401F7D}" type="sibTrans" cxnId="{971D142E-BE3E-4734-9442-8674F227EE46}">
      <dgm:prSet/>
      <dgm:spPr/>
      <dgm:t>
        <a:bodyPr/>
        <a:lstStyle/>
        <a:p>
          <a:endParaRPr lang="en-US"/>
        </a:p>
      </dgm:t>
    </dgm:pt>
    <dgm:pt modelId="{C617CD5C-D155-4B7F-AC75-8AA4E5FB126C}">
      <dgm:prSet/>
      <dgm:spPr/>
      <dgm:t>
        <a:bodyPr/>
        <a:lstStyle/>
        <a:p>
          <a:r>
            <a:rPr lang="en-GB"/>
            <a:t>THINGS TO REMEMBER:</a:t>
          </a:r>
          <a:endParaRPr lang="en-US"/>
        </a:p>
      </dgm:t>
    </dgm:pt>
    <dgm:pt modelId="{A0928739-0A9E-4D99-BE6F-459706E1C25C}" type="parTrans" cxnId="{0B8FA953-837F-4CBE-ABEB-373170B861EB}">
      <dgm:prSet/>
      <dgm:spPr/>
      <dgm:t>
        <a:bodyPr/>
        <a:lstStyle/>
        <a:p>
          <a:endParaRPr lang="en-US"/>
        </a:p>
      </dgm:t>
    </dgm:pt>
    <dgm:pt modelId="{610F4FD0-E5D8-4134-A5C0-FF13C59FE1DB}" type="sibTrans" cxnId="{0B8FA953-837F-4CBE-ABEB-373170B861EB}">
      <dgm:prSet/>
      <dgm:spPr/>
      <dgm:t>
        <a:bodyPr/>
        <a:lstStyle/>
        <a:p>
          <a:endParaRPr lang="en-US"/>
        </a:p>
      </dgm:t>
    </dgm:pt>
    <dgm:pt modelId="{CED3895B-6EA5-4D62-88DD-A7991289940E}">
      <dgm:prSet/>
      <dgm:spPr/>
      <dgm:t>
        <a:bodyPr/>
        <a:lstStyle/>
        <a:p>
          <a:r>
            <a:rPr lang="en-GB"/>
            <a:t>SEPARATE BAGS FOR DIRTY WASHING</a:t>
          </a:r>
          <a:endParaRPr lang="en-US"/>
        </a:p>
      </dgm:t>
    </dgm:pt>
    <dgm:pt modelId="{23EF0E1E-3DA2-4B24-9F2B-CBA5B9265AB1}" type="parTrans" cxnId="{F75625A3-21FD-47E3-BA1E-0CB440B601FF}">
      <dgm:prSet/>
      <dgm:spPr/>
      <dgm:t>
        <a:bodyPr/>
        <a:lstStyle/>
        <a:p>
          <a:endParaRPr lang="en-US"/>
        </a:p>
      </dgm:t>
    </dgm:pt>
    <dgm:pt modelId="{71DC414A-9049-446B-BB69-E0D00CDEEFAD}" type="sibTrans" cxnId="{F75625A3-21FD-47E3-BA1E-0CB440B601FF}">
      <dgm:prSet/>
      <dgm:spPr/>
      <dgm:t>
        <a:bodyPr/>
        <a:lstStyle/>
        <a:p>
          <a:endParaRPr lang="en-US"/>
        </a:p>
      </dgm:t>
    </dgm:pt>
    <dgm:pt modelId="{E082A062-C905-4F8E-B773-A79454A1CF78}">
      <dgm:prSet/>
      <dgm:spPr/>
      <dgm:t>
        <a:bodyPr/>
        <a:lstStyle/>
        <a:p>
          <a:r>
            <a:rPr lang="en-GB"/>
            <a:t>SHOES THAT CAN BE WORN INSIDE</a:t>
          </a:r>
          <a:endParaRPr lang="en-US"/>
        </a:p>
      </dgm:t>
    </dgm:pt>
    <dgm:pt modelId="{31363FCA-8057-4E85-834C-F6BD10578E8D}" type="parTrans" cxnId="{C935C67A-FAD2-4A28-B86E-DEDC4BFD37DF}">
      <dgm:prSet/>
      <dgm:spPr/>
      <dgm:t>
        <a:bodyPr/>
        <a:lstStyle/>
        <a:p>
          <a:endParaRPr lang="en-US"/>
        </a:p>
      </dgm:t>
    </dgm:pt>
    <dgm:pt modelId="{F492B379-D90F-4E99-91E6-047879C5BCB1}" type="sibTrans" cxnId="{C935C67A-FAD2-4A28-B86E-DEDC4BFD37DF}">
      <dgm:prSet/>
      <dgm:spPr/>
      <dgm:t>
        <a:bodyPr/>
        <a:lstStyle/>
        <a:p>
          <a:endParaRPr lang="en-US"/>
        </a:p>
      </dgm:t>
    </dgm:pt>
    <dgm:pt modelId="{C8B27751-51A0-43B2-BF60-F9F911A55597}">
      <dgm:prSet/>
      <dgm:spPr/>
      <dgm:t>
        <a:bodyPr/>
        <a:lstStyle/>
        <a:p>
          <a:r>
            <a:rPr lang="en-GB"/>
            <a:t>NO AEROSOLS</a:t>
          </a:r>
          <a:endParaRPr lang="en-US"/>
        </a:p>
      </dgm:t>
    </dgm:pt>
    <dgm:pt modelId="{0479856F-F7D9-4E57-985F-8E89928CC962}" type="parTrans" cxnId="{4808650A-CA1A-46E4-90A6-808D95860B7D}">
      <dgm:prSet/>
      <dgm:spPr/>
      <dgm:t>
        <a:bodyPr/>
        <a:lstStyle/>
        <a:p>
          <a:endParaRPr lang="en-US"/>
        </a:p>
      </dgm:t>
    </dgm:pt>
    <dgm:pt modelId="{CEA2DEDE-7568-45E0-87B4-0260F6073F8D}" type="sibTrans" cxnId="{4808650A-CA1A-46E4-90A6-808D95860B7D}">
      <dgm:prSet/>
      <dgm:spPr/>
      <dgm:t>
        <a:bodyPr/>
        <a:lstStyle/>
        <a:p>
          <a:endParaRPr lang="en-US"/>
        </a:p>
      </dgm:t>
    </dgm:pt>
    <dgm:pt modelId="{C1ACAA6E-2B70-4332-9D7C-B265DB1C68E0}">
      <dgm:prSet/>
      <dgm:spPr/>
      <dgm:t>
        <a:bodyPr/>
        <a:lstStyle/>
        <a:p>
          <a:r>
            <a:rPr lang="en-GB"/>
            <a:t>MONEY FOR THE SHOPS</a:t>
          </a:r>
          <a:endParaRPr lang="en-US"/>
        </a:p>
      </dgm:t>
    </dgm:pt>
    <dgm:pt modelId="{4A294B7B-657A-49E7-9C25-282A7DB3DC06}" type="parTrans" cxnId="{61341666-9E1C-4910-A1E4-9840ED2FD4A4}">
      <dgm:prSet/>
      <dgm:spPr/>
      <dgm:t>
        <a:bodyPr/>
        <a:lstStyle/>
        <a:p>
          <a:endParaRPr lang="en-US"/>
        </a:p>
      </dgm:t>
    </dgm:pt>
    <dgm:pt modelId="{E85C5B81-2E5A-48C9-AB17-49AA16CF020B}" type="sibTrans" cxnId="{61341666-9E1C-4910-A1E4-9840ED2FD4A4}">
      <dgm:prSet/>
      <dgm:spPr/>
      <dgm:t>
        <a:bodyPr/>
        <a:lstStyle/>
        <a:p>
          <a:endParaRPr lang="en-US"/>
        </a:p>
      </dgm:t>
    </dgm:pt>
    <dgm:pt modelId="{B318270D-BBA0-4168-BA07-0055B8F046FF}">
      <dgm:prSet/>
      <dgm:spPr/>
      <dgm:t>
        <a:bodyPr/>
        <a:lstStyle/>
        <a:p>
          <a:r>
            <a:rPr lang="en-GB"/>
            <a:t>NO MOBILE PHONES ARE ALLOWED</a:t>
          </a:r>
          <a:endParaRPr lang="en-US"/>
        </a:p>
      </dgm:t>
    </dgm:pt>
    <dgm:pt modelId="{B0BA3A28-E6CA-48CC-AE9F-BEC3AE0B01C4}" type="parTrans" cxnId="{6794A735-60FA-467A-8C7E-696F55979483}">
      <dgm:prSet/>
      <dgm:spPr/>
      <dgm:t>
        <a:bodyPr/>
        <a:lstStyle/>
        <a:p>
          <a:endParaRPr lang="en-US"/>
        </a:p>
      </dgm:t>
    </dgm:pt>
    <dgm:pt modelId="{A764DDEE-B04C-4964-886A-3212D3F0909A}" type="sibTrans" cxnId="{6794A735-60FA-467A-8C7E-696F55979483}">
      <dgm:prSet/>
      <dgm:spPr/>
      <dgm:t>
        <a:bodyPr/>
        <a:lstStyle/>
        <a:p>
          <a:endParaRPr lang="en-US"/>
        </a:p>
      </dgm:t>
    </dgm:pt>
    <dgm:pt modelId="{0BF2829A-CDC9-4938-BDA0-77769356D7FE}" type="pres">
      <dgm:prSet presAssocID="{F2F3BD21-5C2A-4514-AEB2-6A2D533C85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60C7ED-3676-4263-B6C4-7FD84B042FB3}" type="pres">
      <dgm:prSet presAssocID="{A624FD7B-C28F-417C-8061-EABC320F62E5}" presName="hierRoot1" presStyleCnt="0"/>
      <dgm:spPr/>
    </dgm:pt>
    <dgm:pt modelId="{14074D3B-BB6E-46F9-9B75-46BA94BDA30F}" type="pres">
      <dgm:prSet presAssocID="{A624FD7B-C28F-417C-8061-EABC320F62E5}" presName="composite" presStyleCnt="0"/>
      <dgm:spPr/>
    </dgm:pt>
    <dgm:pt modelId="{A0D9894C-DAB3-43A0-BAF3-8B8709C275C9}" type="pres">
      <dgm:prSet presAssocID="{A624FD7B-C28F-417C-8061-EABC320F62E5}" presName="background" presStyleLbl="node0" presStyleIdx="0" presStyleCnt="2"/>
      <dgm:spPr/>
    </dgm:pt>
    <dgm:pt modelId="{C071EB7A-B1E1-451C-9591-343769B16117}" type="pres">
      <dgm:prSet presAssocID="{A624FD7B-C28F-417C-8061-EABC320F62E5}" presName="text" presStyleLbl="fgAcc0" presStyleIdx="0" presStyleCnt="2">
        <dgm:presLayoutVars>
          <dgm:chPref val="3"/>
        </dgm:presLayoutVars>
      </dgm:prSet>
      <dgm:spPr/>
    </dgm:pt>
    <dgm:pt modelId="{417F3D77-1145-404C-9561-E3F8146A1D7B}" type="pres">
      <dgm:prSet presAssocID="{A624FD7B-C28F-417C-8061-EABC320F62E5}" presName="hierChild2" presStyleCnt="0"/>
      <dgm:spPr/>
    </dgm:pt>
    <dgm:pt modelId="{5569C1FD-23F8-47C1-BBA4-64E12DA8FA59}" type="pres">
      <dgm:prSet presAssocID="{C617CD5C-D155-4B7F-AC75-8AA4E5FB126C}" presName="hierRoot1" presStyleCnt="0"/>
      <dgm:spPr/>
    </dgm:pt>
    <dgm:pt modelId="{60F56A36-AB88-4D8E-ADCC-416983AE83B1}" type="pres">
      <dgm:prSet presAssocID="{C617CD5C-D155-4B7F-AC75-8AA4E5FB126C}" presName="composite" presStyleCnt="0"/>
      <dgm:spPr/>
    </dgm:pt>
    <dgm:pt modelId="{F04DB352-42C7-44CA-BDD4-8EE78C3C5C7D}" type="pres">
      <dgm:prSet presAssocID="{C617CD5C-D155-4B7F-AC75-8AA4E5FB126C}" presName="background" presStyleLbl="node0" presStyleIdx="1" presStyleCnt="2"/>
      <dgm:spPr/>
    </dgm:pt>
    <dgm:pt modelId="{DDAD6161-24D4-4A36-A0AB-5988104E4521}" type="pres">
      <dgm:prSet presAssocID="{C617CD5C-D155-4B7F-AC75-8AA4E5FB126C}" presName="text" presStyleLbl="fgAcc0" presStyleIdx="1" presStyleCnt="2">
        <dgm:presLayoutVars>
          <dgm:chPref val="3"/>
        </dgm:presLayoutVars>
      </dgm:prSet>
      <dgm:spPr/>
    </dgm:pt>
    <dgm:pt modelId="{25DA993B-51C2-4AA2-B1DA-A7321B12198C}" type="pres">
      <dgm:prSet presAssocID="{C617CD5C-D155-4B7F-AC75-8AA4E5FB126C}" presName="hierChild2" presStyleCnt="0"/>
      <dgm:spPr/>
    </dgm:pt>
    <dgm:pt modelId="{716D6B6D-F027-4A6F-BDD1-5EC799B43C20}" type="pres">
      <dgm:prSet presAssocID="{23EF0E1E-3DA2-4B24-9F2B-CBA5B9265AB1}" presName="Name10" presStyleLbl="parChTrans1D2" presStyleIdx="0" presStyleCnt="5"/>
      <dgm:spPr/>
    </dgm:pt>
    <dgm:pt modelId="{A16EF567-AF2F-4868-A2DB-C4C4568B29E5}" type="pres">
      <dgm:prSet presAssocID="{CED3895B-6EA5-4D62-88DD-A7991289940E}" presName="hierRoot2" presStyleCnt="0"/>
      <dgm:spPr/>
    </dgm:pt>
    <dgm:pt modelId="{AB8A07E1-3C81-4AF7-BC60-E96E74AB0D86}" type="pres">
      <dgm:prSet presAssocID="{CED3895B-6EA5-4D62-88DD-A7991289940E}" presName="composite2" presStyleCnt="0"/>
      <dgm:spPr/>
    </dgm:pt>
    <dgm:pt modelId="{32306246-0069-4DBD-B26F-5A08DE7857A8}" type="pres">
      <dgm:prSet presAssocID="{CED3895B-6EA5-4D62-88DD-A7991289940E}" presName="background2" presStyleLbl="node2" presStyleIdx="0" presStyleCnt="5"/>
      <dgm:spPr/>
    </dgm:pt>
    <dgm:pt modelId="{338C8887-ECD0-48A4-BB99-B8372A819545}" type="pres">
      <dgm:prSet presAssocID="{CED3895B-6EA5-4D62-88DD-A7991289940E}" presName="text2" presStyleLbl="fgAcc2" presStyleIdx="0" presStyleCnt="5">
        <dgm:presLayoutVars>
          <dgm:chPref val="3"/>
        </dgm:presLayoutVars>
      </dgm:prSet>
      <dgm:spPr/>
    </dgm:pt>
    <dgm:pt modelId="{1718A037-0238-4C4E-B042-EEEED2825BC7}" type="pres">
      <dgm:prSet presAssocID="{CED3895B-6EA5-4D62-88DD-A7991289940E}" presName="hierChild3" presStyleCnt="0"/>
      <dgm:spPr/>
    </dgm:pt>
    <dgm:pt modelId="{73C0B960-1811-4A1C-BC4F-24AA3F8DE857}" type="pres">
      <dgm:prSet presAssocID="{31363FCA-8057-4E85-834C-F6BD10578E8D}" presName="Name10" presStyleLbl="parChTrans1D2" presStyleIdx="1" presStyleCnt="5"/>
      <dgm:spPr/>
    </dgm:pt>
    <dgm:pt modelId="{17A7374E-C57E-4267-B8F0-D42A65C5F71F}" type="pres">
      <dgm:prSet presAssocID="{E082A062-C905-4F8E-B773-A79454A1CF78}" presName="hierRoot2" presStyleCnt="0"/>
      <dgm:spPr/>
    </dgm:pt>
    <dgm:pt modelId="{4E6F3F48-057B-459B-A096-9A88C65F21E6}" type="pres">
      <dgm:prSet presAssocID="{E082A062-C905-4F8E-B773-A79454A1CF78}" presName="composite2" presStyleCnt="0"/>
      <dgm:spPr/>
    </dgm:pt>
    <dgm:pt modelId="{58471FF9-54EA-4FBC-BF73-E1DAE1FB9F74}" type="pres">
      <dgm:prSet presAssocID="{E082A062-C905-4F8E-B773-A79454A1CF78}" presName="background2" presStyleLbl="node2" presStyleIdx="1" presStyleCnt="5"/>
      <dgm:spPr/>
    </dgm:pt>
    <dgm:pt modelId="{A31CFA56-5CC3-49AC-9B31-69759FB8444D}" type="pres">
      <dgm:prSet presAssocID="{E082A062-C905-4F8E-B773-A79454A1CF78}" presName="text2" presStyleLbl="fgAcc2" presStyleIdx="1" presStyleCnt="5">
        <dgm:presLayoutVars>
          <dgm:chPref val="3"/>
        </dgm:presLayoutVars>
      </dgm:prSet>
      <dgm:spPr/>
    </dgm:pt>
    <dgm:pt modelId="{C5207586-84B1-49C5-8BC4-B390D94819CA}" type="pres">
      <dgm:prSet presAssocID="{E082A062-C905-4F8E-B773-A79454A1CF78}" presName="hierChild3" presStyleCnt="0"/>
      <dgm:spPr/>
    </dgm:pt>
    <dgm:pt modelId="{6DBD72EC-C2CC-4D17-850F-B01BC4DCA801}" type="pres">
      <dgm:prSet presAssocID="{0479856F-F7D9-4E57-985F-8E89928CC962}" presName="Name10" presStyleLbl="parChTrans1D2" presStyleIdx="2" presStyleCnt="5"/>
      <dgm:spPr/>
    </dgm:pt>
    <dgm:pt modelId="{9CDB276C-7DD7-41F1-9C6C-4A72D9E545E2}" type="pres">
      <dgm:prSet presAssocID="{C8B27751-51A0-43B2-BF60-F9F911A55597}" presName="hierRoot2" presStyleCnt="0"/>
      <dgm:spPr/>
    </dgm:pt>
    <dgm:pt modelId="{6331B8F1-08E8-42B9-A876-F160AD2A3236}" type="pres">
      <dgm:prSet presAssocID="{C8B27751-51A0-43B2-BF60-F9F911A55597}" presName="composite2" presStyleCnt="0"/>
      <dgm:spPr/>
    </dgm:pt>
    <dgm:pt modelId="{1DCB62D5-23E6-43C4-9DA3-8765FA44CBED}" type="pres">
      <dgm:prSet presAssocID="{C8B27751-51A0-43B2-BF60-F9F911A55597}" presName="background2" presStyleLbl="node2" presStyleIdx="2" presStyleCnt="5"/>
      <dgm:spPr/>
    </dgm:pt>
    <dgm:pt modelId="{6A7BB385-7061-4379-B199-AAE6983FFFAE}" type="pres">
      <dgm:prSet presAssocID="{C8B27751-51A0-43B2-BF60-F9F911A55597}" presName="text2" presStyleLbl="fgAcc2" presStyleIdx="2" presStyleCnt="5">
        <dgm:presLayoutVars>
          <dgm:chPref val="3"/>
        </dgm:presLayoutVars>
      </dgm:prSet>
      <dgm:spPr/>
    </dgm:pt>
    <dgm:pt modelId="{CE0F07E6-8A70-48A0-9DF9-8DFD9EB204AA}" type="pres">
      <dgm:prSet presAssocID="{C8B27751-51A0-43B2-BF60-F9F911A55597}" presName="hierChild3" presStyleCnt="0"/>
      <dgm:spPr/>
    </dgm:pt>
    <dgm:pt modelId="{31F664DB-0528-4B7F-A306-6C4FB7A2B22F}" type="pres">
      <dgm:prSet presAssocID="{4A294B7B-657A-49E7-9C25-282A7DB3DC06}" presName="Name10" presStyleLbl="parChTrans1D2" presStyleIdx="3" presStyleCnt="5"/>
      <dgm:spPr/>
    </dgm:pt>
    <dgm:pt modelId="{BF9F6656-8BC7-4CCA-AD46-FAB8A6ECF162}" type="pres">
      <dgm:prSet presAssocID="{C1ACAA6E-2B70-4332-9D7C-B265DB1C68E0}" presName="hierRoot2" presStyleCnt="0"/>
      <dgm:spPr/>
    </dgm:pt>
    <dgm:pt modelId="{501ED8FB-2ADA-431F-A6BB-6E5568286963}" type="pres">
      <dgm:prSet presAssocID="{C1ACAA6E-2B70-4332-9D7C-B265DB1C68E0}" presName="composite2" presStyleCnt="0"/>
      <dgm:spPr/>
    </dgm:pt>
    <dgm:pt modelId="{D233A743-3223-4164-9384-7A7121EB8A6A}" type="pres">
      <dgm:prSet presAssocID="{C1ACAA6E-2B70-4332-9D7C-B265DB1C68E0}" presName="background2" presStyleLbl="node2" presStyleIdx="3" presStyleCnt="5"/>
      <dgm:spPr/>
    </dgm:pt>
    <dgm:pt modelId="{E989CDEE-A210-4265-9BBF-F5957D135508}" type="pres">
      <dgm:prSet presAssocID="{C1ACAA6E-2B70-4332-9D7C-B265DB1C68E0}" presName="text2" presStyleLbl="fgAcc2" presStyleIdx="3" presStyleCnt="5">
        <dgm:presLayoutVars>
          <dgm:chPref val="3"/>
        </dgm:presLayoutVars>
      </dgm:prSet>
      <dgm:spPr/>
    </dgm:pt>
    <dgm:pt modelId="{D2FFC615-1C91-461E-AABE-AB2563985B33}" type="pres">
      <dgm:prSet presAssocID="{C1ACAA6E-2B70-4332-9D7C-B265DB1C68E0}" presName="hierChild3" presStyleCnt="0"/>
      <dgm:spPr/>
    </dgm:pt>
    <dgm:pt modelId="{209C17C7-8929-4F89-B979-BA7A7051151B}" type="pres">
      <dgm:prSet presAssocID="{B0BA3A28-E6CA-48CC-AE9F-BEC3AE0B01C4}" presName="Name10" presStyleLbl="parChTrans1D2" presStyleIdx="4" presStyleCnt="5"/>
      <dgm:spPr/>
    </dgm:pt>
    <dgm:pt modelId="{DA929A04-9C0D-40D7-ACA5-C9BC14424950}" type="pres">
      <dgm:prSet presAssocID="{B318270D-BBA0-4168-BA07-0055B8F046FF}" presName="hierRoot2" presStyleCnt="0"/>
      <dgm:spPr/>
    </dgm:pt>
    <dgm:pt modelId="{C55A3AA9-9CFF-46AB-AB45-AAF274BF8FF3}" type="pres">
      <dgm:prSet presAssocID="{B318270D-BBA0-4168-BA07-0055B8F046FF}" presName="composite2" presStyleCnt="0"/>
      <dgm:spPr/>
    </dgm:pt>
    <dgm:pt modelId="{3DB1F42A-39D7-47BD-8AE4-944294C9E3E7}" type="pres">
      <dgm:prSet presAssocID="{B318270D-BBA0-4168-BA07-0055B8F046FF}" presName="background2" presStyleLbl="node2" presStyleIdx="4" presStyleCnt="5"/>
      <dgm:spPr/>
    </dgm:pt>
    <dgm:pt modelId="{6AF7A942-6450-4C58-804F-A94359C72703}" type="pres">
      <dgm:prSet presAssocID="{B318270D-BBA0-4168-BA07-0055B8F046FF}" presName="text2" presStyleLbl="fgAcc2" presStyleIdx="4" presStyleCnt="5">
        <dgm:presLayoutVars>
          <dgm:chPref val="3"/>
        </dgm:presLayoutVars>
      </dgm:prSet>
      <dgm:spPr/>
    </dgm:pt>
    <dgm:pt modelId="{6DFB1F2C-6A95-45EC-9E2C-8FB4869CE629}" type="pres">
      <dgm:prSet presAssocID="{B318270D-BBA0-4168-BA07-0055B8F046FF}" presName="hierChild3" presStyleCnt="0"/>
      <dgm:spPr/>
    </dgm:pt>
  </dgm:ptLst>
  <dgm:cxnLst>
    <dgm:cxn modelId="{2B14F403-65E8-4DDE-8B26-920336F0DAB8}" type="presOf" srcId="{4A294B7B-657A-49E7-9C25-282A7DB3DC06}" destId="{31F664DB-0528-4B7F-A306-6C4FB7A2B22F}" srcOrd="0" destOrd="0" presId="urn:microsoft.com/office/officeart/2005/8/layout/hierarchy1"/>
    <dgm:cxn modelId="{4808650A-CA1A-46E4-90A6-808D95860B7D}" srcId="{C617CD5C-D155-4B7F-AC75-8AA4E5FB126C}" destId="{C8B27751-51A0-43B2-BF60-F9F911A55597}" srcOrd="2" destOrd="0" parTransId="{0479856F-F7D9-4E57-985F-8E89928CC962}" sibTransId="{CEA2DEDE-7568-45E0-87B4-0260F6073F8D}"/>
    <dgm:cxn modelId="{15664218-AD3E-4C9C-B12B-276ED5EA08F1}" type="presOf" srcId="{CED3895B-6EA5-4D62-88DD-A7991289940E}" destId="{338C8887-ECD0-48A4-BB99-B8372A819545}" srcOrd="0" destOrd="0" presId="urn:microsoft.com/office/officeart/2005/8/layout/hierarchy1"/>
    <dgm:cxn modelId="{B74FC323-FBB1-4EAD-B454-8FAB47145FBE}" type="presOf" srcId="{31363FCA-8057-4E85-834C-F6BD10578E8D}" destId="{73C0B960-1811-4A1C-BC4F-24AA3F8DE857}" srcOrd="0" destOrd="0" presId="urn:microsoft.com/office/officeart/2005/8/layout/hierarchy1"/>
    <dgm:cxn modelId="{3107DE2A-79DF-49FD-83D1-CE7EE0377F0B}" type="presOf" srcId="{E082A062-C905-4F8E-B773-A79454A1CF78}" destId="{A31CFA56-5CC3-49AC-9B31-69759FB8444D}" srcOrd="0" destOrd="0" presId="urn:microsoft.com/office/officeart/2005/8/layout/hierarchy1"/>
    <dgm:cxn modelId="{971D142E-BE3E-4734-9442-8674F227EE46}" srcId="{F2F3BD21-5C2A-4514-AEB2-6A2D533C8595}" destId="{A624FD7B-C28F-417C-8061-EABC320F62E5}" srcOrd="0" destOrd="0" parTransId="{C30D1270-7EF3-4420-A9D5-E9A914713211}" sibTransId="{106693AC-1114-40A1-90C6-025AA0401F7D}"/>
    <dgm:cxn modelId="{A1AB6F32-67D8-44F8-A198-C2AE71B77AEE}" type="presOf" srcId="{C8B27751-51A0-43B2-BF60-F9F911A55597}" destId="{6A7BB385-7061-4379-B199-AAE6983FFFAE}" srcOrd="0" destOrd="0" presId="urn:microsoft.com/office/officeart/2005/8/layout/hierarchy1"/>
    <dgm:cxn modelId="{6794A735-60FA-467A-8C7E-696F55979483}" srcId="{C617CD5C-D155-4B7F-AC75-8AA4E5FB126C}" destId="{B318270D-BBA0-4168-BA07-0055B8F046FF}" srcOrd="4" destOrd="0" parTransId="{B0BA3A28-E6CA-48CC-AE9F-BEC3AE0B01C4}" sibTransId="{A764DDEE-B04C-4964-886A-3212D3F0909A}"/>
    <dgm:cxn modelId="{D0C17965-107E-4A60-9D29-BCC61C664568}" type="presOf" srcId="{B0BA3A28-E6CA-48CC-AE9F-BEC3AE0B01C4}" destId="{209C17C7-8929-4F89-B979-BA7A7051151B}" srcOrd="0" destOrd="0" presId="urn:microsoft.com/office/officeart/2005/8/layout/hierarchy1"/>
    <dgm:cxn modelId="{61341666-9E1C-4910-A1E4-9840ED2FD4A4}" srcId="{C617CD5C-D155-4B7F-AC75-8AA4E5FB126C}" destId="{C1ACAA6E-2B70-4332-9D7C-B265DB1C68E0}" srcOrd="3" destOrd="0" parTransId="{4A294B7B-657A-49E7-9C25-282A7DB3DC06}" sibTransId="{E85C5B81-2E5A-48C9-AB17-49AA16CF020B}"/>
    <dgm:cxn modelId="{0B8FA953-837F-4CBE-ABEB-373170B861EB}" srcId="{F2F3BD21-5C2A-4514-AEB2-6A2D533C8595}" destId="{C617CD5C-D155-4B7F-AC75-8AA4E5FB126C}" srcOrd="1" destOrd="0" parTransId="{A0928739-0A9E-4D99-BE6F-459706E1C25C}" sibTransId="{610F4FD0-E5D8-4134-A5C0-FF13C59FE1DB}"/>
    <dgm:cxn modelId="{69263A76-2481-4FB8-A926-1B81DD0480F0}" type="presOf" srcId="{B318270D-BBA0-4168-BA07-0055B8F046FF}" destId="{6AF7A942-6450-4C58-804F-A94359C72703}" srcOrd="0" destOrd="0" presId="urn:microsoft.com/office/officeart/2005/8/layout/hierarchy1"/>
    <dgm:cxn modelId="{C935C67A-FAD2-4A28-B86E-DEDC4BFD37DF}" srcId="{C617CD5C-D155-4B7F-AC75-8AA4E5FB126C}" destId="{E082A062-C905-4F8E-B773-A79454A1CF78}" srcOrd="1" destOrd="0" parTransId="{31363FCA-8057-4E85-834C-F6BD10578E8D}" sibTransId="{F492B379-D90F-4E99-91E6-047879C5BCB1}"/>
    <dgm:cxn modelId="{F75625A3-21FD-47E3-BA1E-0CB440B601FF}" srcId="{C617CD5C-D155-4B7F-AC75-8AA4E5FB126C}" destId="{CED3895B-6EA5-4D62-88DD-A7991289940E}" srcOrd="0" destOrd="0" parTransId="{23EF0E1E-3DA2-4B24-9F2B-CBA5B9265AB1}" sibTransId="{71DC414A-9049-446B-BB69-E0D00CDEEFAD}"/>
    <dgm:cxn modelId="{95AA8BA7-7345-4201-9D05-2496243FFD41}" type="presOf" srcId="{C1ACAA6E-2B70-4332-9D7C-B265DB1C68E0}" destId="{E989CDEE-A210-4265-9BBF-F5957D135508}" srcOrd="0" destOrd="0" presId="urn:microsoft.com/office/officeart/2005/8/layout/hierarchy1"/>
    <dgm:cxn modelId="{F105A6A8-1A36-49C3-ACED-0BE148634AC7}" type="presOf" srcId="{F2F3BD21-5C2A-4514-AEB2-6A2D533C8595}" destId="{0BF2829A-CDC9-4938-BDA0-77769356D7FE}" srcOrd="0" destOrd="0" presId="urn:microsoft.com/office/officeart/2005/8/layout/hierarchy1"/>
    <dgm:cxn modelId="{E55AABB4-C44E-4D61-BC39-2C9E3D33EA08}" type="presOf" srcId="{C617CD5C-D155-4B7F-AC75-8AA4E5FB126C}" destId="{DDAD6161-24D4-4A36-A0AB-5988104E4521}" srcOrd="0" destOrd="0" presId="urn:microsoft.com/office/officeart/2005/8/layout/hierarchy1"/>
    <dgm:cxn modelId="{DAF7E2BB-F100-4A19-ADB9-52A6A305ACFF}" type="presOf" srcId="{23EF0E1E-3DA2-4B24-9F2B-CBA5B9265AB1}" destId="{716D6B6D-F027-4A6F-BDD1-5EC799B43C20}" srcOrd="0" destOrd="0" presId="urn:microsoft.com/office/officeart/2005/8/layout/hierarchy1"/>
    <dgm:cxn modelId="{AE8084FF-62DA-4084-8401-B92640A8DC5F}" type="presOf" srcId="{0479856F-F7D9-4E57-985F-8E89928CC962}" destId="{6DBD72EC-C2CC-4D17-850F-B01BC4DCA801}" srcOrd="0" destOrd="0" presId="urn:microsoft.com/office/officeart/2005/8/layout/hierarchy1"/>
    <dgm:cxn modelId="{D8709EFF-367A-4D73-8EC9-A01C6B30801E}" type="presOf" srcId="{A624FD7B-C28F-417C-8061-EABC320F62E5}" destId="{C071EB7A-B1E1-451C-9591-343769B16117}" srcOrd="0" destOrd="0" presId="urn:microsoft.com/office/officeart/2005/8/layout/hierarchy1"/>
    <dgm:cxn modelId="{E5AB5506-9BBD-4574-9232-FB8676D376EE}" type="presParOf" srcId="{0BF2829A-CDC9-4938-BDA0-77769356D7FE}" destId="{9460C7ED-3676-4263-B6C4-7FD84B042FB3}" srcOrd="0" destOrd="0" presId="urn:microsoft.com/office/officeart/2005/8/layout/hierarchy1"/>
    <dgm:cxn modelId="{99A3DE16-0C75-4E37-851E-3A34806F52F2}" type="presParOf" srcId="{9460C7ED-3676-4263-B6C4-7FD84B042FB3}" destId="{14074D3B-BB6E-46F9-9B75-46BA94BDA30F}" srcOrd="0" destOrd="0" presId="urn:microsoft.com/office/officeart/2005/8/layout/hierarchy1"/>
    <dgm:cxn modelId="{F061014E-E2B5-4F53-9F04-65C8A3D9236A}" type="presParOf" srcId="{14074D3B-BB6E-46F9-9B75-46BA94BDA30F}" destId="{A0D9894C-DAB3-43A0-BAF3-8B8709C275C9}" srcOrd="0" destOrd="0" presId="urn:microsoft.com/office/officeart/2005/8/layout/hierarchy1"/>
    <dgm:cxn modelId="{D9DB13FC-4E4C-40A6-9EA1-8B030BE1F2A5}" type="presParOf" srcId="{14074D3B-BB6E-46F9-9B75-46BA94BDA30F}" destId="{C071EB7A-B1E1-451C-9591-343769B16117}" srcOrd="1" destOrd="0" presId="urn:microsoft.com/office/officeart/2005/8/layout/hierarchy1"/>
    <dgm:cxn modelId="{977B19D3-FD7B-4547-A890-16E98E6C6E0F}" type="presParOf" srcId="{9460C7ED-3676-4263-B6C4-7FD84B042FB3}" destId="{417F3D77-1145-404C-9561-E3F8146A1D7B}" srcOrd="1" destOrd="0" presId="urn:microsoft.com/office/officeart/2005/8/layout/hierarchy1"/>
    <dgm:cxn modelId="{901A930C-CB07-4F1C-BB7B-BC48DB94A8DB}" type="presParOf" srcId="{0BF2829A-CDC9-4938-BDA0-77769356D7FE}" destId="{5569C1FD-23F8-47C1-BBA4-64E12DA8FA59}" srcOrd="1" destOrd="0" presId="urn:microsoft.com/office/officeart/2005/8/layout/hierarchy1"/>
    <dgm:cxn modelId="{9ECDE696-39DA-4567-82E5-DAC961554B73}" type="presParOf" srcId="{5569C1FD-23F8-47C1-BBA4-64E12DA8FA59}" destId="{60F56A36-AB88-4D8E-ADCC-416983AE83B1}" srcOrd="0" destOrd="0" presId="urn:microsoft.com/office/officeart/2005/8/layout/hierarchy1"/>
    <dgm:cxn modelId="{C41A6644-D98B-4FC2-B9A1-0D6100B13F5E}" type="presParOf" srcId="{60F56A36-AB88-4D8E-ADCC-416983AE83B1}" destId="{F04DB352-42C7-44CA-BDD4-8EE78C3C5C7D}" srcOrd="0" destOrd="0" presId="urn:microsoft.com/office/officeart/2005/8/layout/hierarchy1"/>
    <dgm:cxn modelId="{7F4F9035-DE01-45CD-9AD8-4E7B4D833FD2}" type="presParOf" srcId="{60F56A36-AB88-4D8E-ADCC-416983AE83B1}" destId="{DDAD6161-24D4-4A36-A0AB-5988104E4521}" srcOrd="1" destOrd="0" presId="urn:microsoft.com/office/officeart/2005/8/layout/hierarchy1"/>
    <dgm:cxn modelId="{04826F15-7EF9-479C-8C3F-3329A39DF678}" type="presParOf" srcId="{5569C1FD-23F8-47C1-BBA4-64E12DA8FA59}" destId="{25DA993B-51C2-4AA2-B1DA-A7321B12198C}" srcOrd="1" destOrd="0" presId="urn:microsoft.com/office/officeart/2005/8/layout/hierarchy1"/>
    <dgm:cxn modelId="{BDDA4115-B2F8-4F0D-BFA5-097C22547E4F}" type="presParOf" srcId="{25DA993B-51C2-4AA2-B1DA-A7321B12198C}" destId="{716D6B6D-F027-4A6F-BDD1-5EC799B43C20}" srcOrd="0" destOrd="0" presId="urn:microsoft.com/office/officeart/2005/8/layout/hierarchy1"/>
    <dgm:cxn modelId="{F907DE89-95EC-45F1-82C3-D55F758AED94}" type="presParOf" srcId="{25DA993B-51C2-4AA2-B1DA-A7321B12198C}" destId="{A16EF567-AF2F-4868-A2DB-C4C4568B29E5}" srcOrd="1" destOrd="0" presId="urn:microsoft.com/office/officeart/2005/8/layout/hierarchy1"/>
    <dgm:cxn modelId="{8579C97F-0471-402A-A691-6099B74FF73D}" type="presParOf" srcId="{A16EF567-AF2F-4868-A2DB-C4C4568B29E5}" destId="{AB8A07E1-3C81-4AF7-BC60-E96E74AB0D86}" srcOrd="0" destOrd="0" presId="urn:microsoft.com/office/officeart/2005/8/layout/hierarchy1"/>
    <dgm:cxn modelId="{2A439D7F-BD44-47A4-B197-C9B8D6CB477E}" type="presParOf" srcId="{AB8A07E1-3C81-4AF7-BC60-E96E74AB0D86}" destId="{32306246-0069-4DBD-B26F-5A08DE7857A8}" srcOrd="0" destOrd="0" presId="urn:microsoft.com/office/officeart/2005/8/layout/hierarchy1"/>
    <dgm:cxn modelId="{57DCA6AE-C417-4ED2-A5A5-906007F2DF4B}" type="presParOf" srcId="{AB8A07E1-3C81-4AF7-BC60-E96E74AB0D86}" destId="{338C8887-ECD0-48A4-BB99-B8372A819545}" srcOrd="1" destOrd="0" presId="urn:microsoft.com/office/officeart/2005/8/layout/hierarchy1"/>
    <dgm:cxn modelId="{8255F536-EBCF-44A5-A85E-BB336EFC6C8F}" type="presParOf" srcId="{A16EF567-AF2F-4868-A2DB-C4C4568B29E5}" destId="{1718A037-0238-4C4E-B042-EEEED2825BC7}" srcOrd="1" destOrd="0" presId="urn:microsoft.com/office/officeart/2005/8/layout/hierarchy1"/>
    <dgm:cxn modelId="{8C6516BB-73F5-4BE2-81FA-8DB45FCB17D2}" type="presParOf" srcId="{25DA993B-51C2-4AA2-B1DA-A7321B12198C}" destId="{73C0B960-1811-4A1C-BC4F-24AA3F8DE857}" srcOrd="2" destOrd="0" presId="urn:microsoft.com/office/officeart/2005/8/layout/hierarchy1"/>
    <dgm:cxn modelId="{1069431E-9464-48BA-A126-6B642B8A8103}" type="presParOf" srcId="{25DA993B-51C2-4AA2-B1DA-A7321B12198C}" destId="{17A7374E-C57E-4267-B8F0-D42A65C5F71F}" srcOrd="3" destOrd="0" presId="urn:microsoft.com/office/officeart/2005/8/layout/hierarchy1"/>
    <dgm:cxn modelId="{8DF84F21-5D17-4933-ACF2-62554BD178FA}" type="presParOf" srcId="{17A7374E-C57E-4267-B8F0-D42A65C5F71F}" destId="{4E6F3F48-057B-459B-A096-9A88C65F21E6}" srcOrd="0" destOrd="0" presId="urn:microsoft.com/office/officeart/2005/8/layout/hierarchy1"/>
    <dgm:cxn modelId="{A6D6C3C4-CB71-4BEC-B718-2FFA83F3EB29}" type="presParOf" srcId="{4E6F3F48-057B-459B-A096-9A88C65F21E6}" destId="{58471FF9-54EA-4FBC-BF73-E1DAE1FB9F74}" srcOrd="0" destOrd="0" presId="urn:microsoft.com/office/officeart/2005/8/layout/hierarchy1"/>
    <dgm:cxn modelId="{73044FF9-66E1-4FE1-90DB-290EB2966E17}" type="presParOf" srcId="{4E6F3F48-057B-459B-A096-9A88C65F21E6}" destId="{A31CFA56-5CC3-49AC-9B31-69759FB8444D}" srcOrd="1" destOrd="0" presId="urn:microsoft.com/office/officeart/2005/8/layout/hierarchy1"/>
    <dgm:cxn modelId="{A0684FE5-81AD-4770-84E6-BA397B6C4CA0}" type="presParOf" srcId="{17A7374E-C57E-4267-B8F0-D42A65C5F71F}" destId="{C5207586-84B1-49C5-8BC4-B390D94819CA}" srcOrd="1" destOrd="0" presId="urn:microsoft.com/office/officeart/2005/8/layout/hierarchy1"/>
    <dgm:cxn modelId="{AFD252DA-5EA6-4D60-84FD-24BB6F59A7FC}" type="presParOf" srcId="{25DA993B-51C2-4AA2-B1DA-A7321B12198C}" destId="{6DBD72EC-C2CC-4D17-850F-B01BC4DCA801}" srcOrd="4" destOrd="0" presId="urn:microsoft.com/office/officeart/2005/8/layout/hierarchy1"/>
    <dgm:cxn modelId="{8B1AF30B-AB60-4B64-9BBC-34C9E5CEEB4D}" type="presParOf" srcId="{25DA993B-51C2-4AA2-B1DA-A7321B12198C}" destId="{9CDB276C-7DD7-41F1-9C6C-4A72D9E545E2}" srcOrd="5" destOrd="0" presId="urn:microsoft.com/office/officeart/2005/8/layout/hierarchy1"/>
    <dgm:cxn modelId="{8147EF3F-5246-482E-8BE5-81A086A1518D}" type="presParOf" srcId="{9CDB276C-7DD7-41F1-9C6C-4A72D9E545E2}" destId="{6331B8F1-08E8-42B9-A876-F160AD2A3236}" srcOrd="0" destOrd="0" presId="urn:microsoft.com/office/officeart/2005/8/layout/hierarchy1"/>
    <dgm:cxn modelId="{B4F6C6C0-0B2A-4D7A-8AA6-0DF50D25379C}" type="presParOf" srcId="{6331B8F1-08E8-42B9-A876-F160AD2A3236}" destId="{1DCB62D5-23E6-43C4-9DA3-8765FA44CBED}" srcOrd="0" destOrd="0" presId="urn:microsoft.com/office/officeart/2005/8/layout/hierarchy1"/>
    <dgm:cxn modelId="{1998B668-4F1B-4937-A02B-A73C3907FB40}" type="presParOf" srcId="{6331B8F1-08E8-42B9-A876-F160AD2A3236}" destId="{6A7BB385-7061-4379-B199-AAE6983FFFAE}" srcOrd="1" destOrd="0" presId="urn:microsoft.com/office/officeart/2005/8/layout/hierarchy1"/>
    <dgm:cxn modelId="{8A4D9B40-A1BC-4DDD-BBF3-3B0F176552E4}" type="presParOf" srcId="{9CDB276C-7DD7-41F1-9C6C-4A72D9E545E2}" destId="{CE0F07E6-8A70-48A0-9DF9-8DFD9EB204AA}" srcOrd="1" destOrd="0" presId="urn:microsoft.com/office/officeart/2005/8/layout/hierarchy1"/>
    <dgm:cxn modelId="{12093C27-B530-4C0A-838A-0981C6BEC786}" type="presParOf" srcId="{25DA993B-51C2-4AA2-B1DA-A7321B12198C}" destId="{31F664DB-0528-4B7F-A306-6C4FB7A2B22F}" srcOrd="6" destOrd="0" presId="urn:microsoft.com/office/officeart/2005/8/layout/hierarchy1"/>
    <dgm:cxn modelId="{73430B6C-4E36-45F2-A665-E48E222D13F6}" type="presParOf" srcId="{25DA993B-51C2-4AA2-B1DA-A7321B12198C}" destId="{BF9F6656-8BC7-4CCA-AD46-FAB8A6ECF162}" srcOrd="7" destOrd="0" presId="urn:microsoft.com/office/officeart/2005/8/layout/hierarchy1"/>
    <dgm:cxn modelId="{54C88BA8-669A-4D02-9B23-D94FACDA5E4C}" type="presParOf" srcId="{BF9F6656-8BC7-4CCA-AD46-FAB8A6ECF162}" destId="{501ED8FB-2ADA-431F-A6BB-6E5568286963}" srcOrd="0" destOrd="0" presId="urn:microsoft.com/office/officeart/2005/8/layout/hierarchy1"/>
    <dgm:cxn modelId="{6F386A1B-FB53-46D2-B5B3-4B8EF4721025}" type="presParOf" srcId="{501ED8FB-2ADA-431F-A6BB-6E5568286963}" destId="{D233A743-3223-4164-9384-7A7121EB8A6A}" srcOrd="0" destOrd="0" presId="urn:microsoft.com/office/officeart/2005/8/layout/hierarchy1"/>
    <dgm:cxn modelId="{F6436CDD-B152-4D34-83B6-5E3DBA8EC432}" type="presParOf" srcId="{501ED8FB-2ADA-431F-A6BB-6E5568286963}" destId="{E989CDEE-A210-4265-9BBF-F5957D135508}" srcOrd="1" destOrd="0" presId="urn:microsoft.com/office/officeart/2005/8/layout/hierarchy1"/>
    <dgm:cxn modelId="{F0488A99-F777-4BF1-9B2E-C9B8A3BCCD1B}" type="presParOf" srcId="{BF9F6656-8BC7-4CCA-AD46-FAB8A6ECF162}" destId="{D2FFC615-1C91-461E-AABE-AB2563985B33}" srcOrd="1" destOrd="0" presId="urn:microsoft.com/office/officeart/2005/8/layout/hierarchy1"/>
    <dgm:cxn modelId="{FABC9343-08D6-4D39-86BB-A79B56040DDD}" type="presParOf" srcId="{25DA993B-51C2-4AA2-B1DA-A7321B12198C}" destId="{209C17C7-8929-4F89-B979-BA7A7051151B}" srcOrd="8" destOrd="0" presId="urn:microsoft.com/office/officeart/2005/8/layout/hierarchy1"/>
    <dgm:cxn modelId="{D9F48D61-E23C-4D76-B109-584CF44969B1}" type="presParOf" srcId="{25DA993B-51C2-4AA2-B1DA-A7321B12198C}" destId="{DA929A04-9C0D-40D7-ACA5-C9BC14424950}" srcOrd="9" destOrd="0" presId="urn:microsoft.com/office/officeart/2005/8/layout/hierarchy1"/>
    <dgm:cxn modelId="{C0B34A86-EBA5-49A1-81E7-CE6D2EA44DB1}" type="presParOf" srcId="{DA929A04-9C0D-40D7-ACA5-C9BC14424950}" destId="{C55A3AA9-9CFF-46AB-AB45-AAF274BF8FF3}" srcOrd="0" destOrd="0" presId="urn:microsoft.com/office/officeart/2005/8/layout/hierarchy1"/>
    <dgm:cxn modelId="{A9D5DF09-D8E6-4D45-8FC6-5AA5B150F2CF}" type="presParOf" srcId="{C55A3AA9-9CFF-46AB-AB45-AAF274BF8FF3}" destId="{3DB1F42A-39D7-47BD-8AE4-944294C9E3E7}" srcOrd="0" destOrd="0" presId="urn:microsoft.com/office/officeart/2005/8/layout/hierarchy1"/>
    <dgm:cxn modelId="{BEC66657-5EE9-4A67-B0C4-42DF1F8CBD73}" type="presParOf" srcId="{C55A3AA9-9CFF-46AB-AB45-AAF274BF8FF3}" destId="{6AF7A942-6450-4C58-804F-A94359C72703}" srcOrd="1" destOrd="0" presId="urn:microsoft.com/office/officeart/2005/8/layout/hierarchy1"/>
    <dgm:cxn modelId="{5D583989-6F28-457D-B572-046038D37C9B}" type="presParOf" srcId="{DA929A04-9C0D-40D7-ACA5-C9BC14424950}" destId="{6DFB1F2C-6A95-45EC-9E2C-8FB4869CE6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BD9E5-E21C-4D82-838D-7FE752C3B2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EF23B2-B950-45B1-B47F-EA309BF6095E}">
      <dgm:prSet custT="1"/>
      <dgm:spPr/>
      <dgm:t>
        <a:bodyPr/>
        <a:lstStyle/>
        <a:p>
          <a:r>
            <a:rPr lang="en-GB" sz="2800"/>
            <a:t>10</a:t>
          </a:r>
          <a:r>
            <a:rPr lang="en-GB" sz="2800" baseline="30000"/>
            <a:t>TH</a:t>
          </a:r>
          <a:r>
            <a:rPr lang="en-GB" sz="2800"/>
            <a:t> JULY LEAVING DAY</a:t>
          </a:r>
          <a:endParaRPr lang="en-US" sz="2800"/>
        </a:p>
      </dgm:t>
    </dgm:pt>
    <dgm:pt modelId="{5D7C1BDC-EA65-4A40-8491-6B57651CB292}" type="parTrans" cxnId="{9A3D6081-83C6-4C0F-A157-585619E0AE52}">
      <dgm:prSet/>
      <dgm:spPr/>
      <dgm:t>
        <a:bodyPr/>
        <a:lstStyle/>
        <a:p>
          <a:endParaRPr lang="en-US"/>
        </a:p>
      </dgm:t>
    </dgm:pt>
    <dgm:pt modelId="{1551779F-A183-4F17-823A-A94B93EEF03F}" type="sibTrans" cxnId="{9A3D6081-83C6-4C0F-A157-585619E0AE52}">
      <dgm:prSet/>
      <dgm:spPr/>
      <dgm:t>
        <a:bodyPr/>
        <a:lstStyle/>
        <a:p>
          <a:endParaRPr lang="en-US"/>
        </a:p>
      </dgm:t>
    </dgm:pt>
    <dgm:pt modelId="{DCDF9849-901F-4DE4-9294-1DFDA87E92F3}">
      <dgm:prSet custT="1"/>
      <dgm:spPr/>
      <dgm:t>
        <a:bodyPr/>
        <a:lstStyle/>
        <a:p>
          <a:r>
            <a:rPr lang="en-GB" sz="2000"/>
            <a:t>ARRIVE TO SCHOOL IN NON SCHOOL UNIFORM READY TO LEAVE AT 11.00AM</a:t>
          </a:r>
          <a:endParaRPr lang="en-US" sz="2000"/>
        </a:p>
      </dgm:t>
    </dgm:pt>
    <dgm:pt modelId="{8F1652CA-35F6-42A0-86D3-3F0E2B4B1656}" type="parTrans" cxnId="{063213A3-66B2-4A8E-8F2D-DB67DA37FE9F}">
      <dgm:prSet/>
      <dgm:spPr/>
      <dgm:t>
        <a:bodyPr/>
        <a:lstStyle/>
        <a:p>
          <a:endParaRPr lang="en-US"/>
        </a:p>
      </dgm:t>
    </dgm:pt>
    <dgm:pt modelId="{5ED4F5CC-6EC4-440C-BFD6-53799EF5E05C}" type="sibTrans" cxnId="{063213A3-66B2-4A8E-8F2D-DB67DA37FE9F}">
      <dgm:prSet/>
      <dgm:spPr/>
      <dgm:t>
        <a:bodyPr/>
        <a:lstStyle/>
        <a:p>
          <a:endParaRPr lang="en-US"/>
        </a:p>
      </dgm:t>
    </dgm:pt>
    <dgm:pt modelId="{607378D0-7B23-4EFE-84AC-0FB7FB4DE50A}">
      <dgm:prSet custT="1"/>
      <dgm:spPr/>
      <dgm:t>
        <a:bodyPr/>
        <a:lstStyle/>
        <a:p>
          <a:r>
            <a:rPr lang="en-GB" sz="2000"/>
            <a:t>YOU WILL BE ATTENDING UNITS 1 &amp; 2 AS NORMAL</a:t>
          </a:r>
          <a:endParaRPr lang="en-US" sz="2000"/>
        </a:p>
      </dgm:t>
    </dgm:pt>
    <dgm:pt modelId="{94884A88-E08D-474E-AC23-F9B5548CCFB6}" type="parTrans" cxnId="{243A9FF4-B684-4E7A-8DBE-6F3D93FFF7CD}">
      <dgm:prSet/>
      <dgm:spPr/>
      <dgm:t>
        <a:bodyPr/>
        <a:lstStyle/>
        <a:p>
          <a:endParaRPr lang="en-US"/>
        </a:p>
      </dgm:t>
    </dgm:pt>
    <dgm:pt modelId="{854D8712-445C-4D31-BF7F-083567D25589}" type="sibTrans" cxnId="{243A9FF4-B684-4E7A-8DBE-6F3D93FFF7CD}">
      <dgm:prSet/>
      <dgm:spPr/>
      <dgm:t>
        <a:bodyPr/>
        <a:lstStyle/>
        <a:p>
          <a:endParaRPr lang="en-US"/>
        </a:p>
      </dgm:t>
    </dgm:pt>
    <dgm:pt modelId="{6F5A73C0-8ABB-4537-876B-24C7E21E8FE1}">
      <dgm:prSet custT="1"/>
      <dgm:spPr/>
      <dgm:t>
        <a:bodyPr/>
        <a:lstStyle/>
        <a:p>
          <a:r>
            <a:rPr lang="en-GB" sz="2000"/>
            <a:t>WE AIM TO ARRIVE AT WEST RUNTON BY 2PM</a:t>
          </a:r>
          <a:endParaRPr lang="en-US" sz="2000"/>
        </a:p>
      </dgm:t>
    </dgm:pt>
    <dgm:pt modelId="{AAC30673-3DBB-450D-9B85-6C1FD863B13C}" type="parTrans" cxnId="{2BA9EF7A-1DBB-4BBE-85F6-83B358C68268}">
      <dgm:prSet/>
      <dgm:spPr/>
      <dgm:t>
        <a:bodyPr/>
        <a:lstStyle/>
        <a:p>
          <a:endParaRPr lang="en-US"/>
        </a:p>
      </dgm:t>
    </dgm:pt>
    <dgm:pt modelId="{FA1CD3FD-8055-434A-ABB2-178963BFB19C}" type="sibTrans" cxnId="{2BA9EF7A-1DBB-4BBE-85F6-83B358C68268}">
      <dgm:prSet/>
      <dgm:spPr/>
      <dgm:t>
        <a:bodyPr/>
        <a:lstStyle/>
        <a:p>
          <a:endParaRPr lang="en-US"/>
        </a:p>
      </dgm:t>
    </dgm:pt>
    <dgm:pt modelId="{454EC540-5771-4C3D-8B10-D1928BE92DDB}">
      <dgm:prSet custT="1"/>
      <dgm:spPr/>
      <dgm:t>
        <a:bodyPr/>
        <a:lstStyle/>
        <a:p>
          <a:r>
            <a:rPr lang="en-GB" sz="2000"/>
            <a:t>PLEASE BRING A PACKET LUNCH UNLESS YOU HAVE FREE SCHOOL MEALS</a:t>
          </a:r>
          <a:endParaRPr lang="en-US" sz="2000"/>
        </a:p>
      </dgm:t>
    </dgm:pt>
    <dgm:pt modelId="{91FB1628-FFDA-4AFE-95AB-FD881CDA643C}" type="parTrans" cxnId="{A3644431-94A5-40E7-AAB1-B4C864C2E305}">
      <dgm:prSet/>
      <dgm:spPr/>
      <dgm:t>
        <a:bodyPr/>
        <a:lstStyle/>
        <a:p>
          <a:endParaRPr lang="en-US"/>
        </a:p>
      </dgm:t>
    </dgm:pt>
    <dgm:pt modelId="{BBEECBDB-D185-4881-B0F6-17E84354AE13}" type="sibTrans" cxnId="{A3644431-94A5-40E7-AAB1-B4C864C2E305}">
      <dgm:prSet/>
      <dgm:spPr/>
      <dgm:t>
        <a:bodyPr/>
        <a:lstStyle/>
        <a:p>
          <a:endParaRPr lang="en-US"/>
        </a:p>
      </dgm:t>
    </dgm:pt>
    <dgm:pt modelId="{E1DBE1B0-F8D9-46C3-835F-B7411B092BD3}">
      <dgm:prSet custT="1"/>
      <dgm:spPr/>
      <dgm:t>
        <a:bodyPr/>
        <a:lstStyle/>
        <a:p>
          <a:r>
            <a:rPr lang="en-GB" sz="2000"/>
            <a:t>YOU CAN BRING SNACKS WITH YOU IF YOU WISH</a:t>
          </a:r>
          <a:endParaRPr lang="en-US" sz="2000"/>
        </a:p>
      </dgm:t>
    </dgm:pt>
    <dgm:pt modelId="{BE33BF57-2E68-4090-B2D3-2F76FD9AD27C}" type="parTrans" cxnId="{12A71958-C32D-46AE-817B-F56B968EBB9F}">
      <dgm:prSet/>
      <dgm:spPr/>
      <dgm:t>
        <a:bodyPr/>
        <a:lstStyle/>
        <a:p>
          <a:endParaRPr lang="en-US"/>
        </a:p>
      </dgm:t>
    </dgm:pt>
    <dgm:pt modelId="{06FD4BE3-C645-4E9E-BFE0-601CF07D94B5}" type="sibTrans" cxnId="{12A71958-C32D-46AE-817B-F56B968EBB9F}">
      <dgm:prSet/>
      <dgm:spPr/>
      <dgm:t>
        <a:bodyPr/>
        <a:lstStyle/>
        <a:p>
          <a:endParaRPr lang="en-US"/>
        </a:p>
      </dgm:t>
    </dgm:pt>
    <dgm:pt modelId="{87C02AD0-B722-453A-80E7-DFBE0F643D42}">
      <dgm:prSet custT="1"/>
      <dgm:spPr/>
      <dgm:t>
        <a:bodyPr/>
        <a:lstStyle/>
        <a:p>
          <a:r>
            <a:rPr lang="en-US" sz="2000"/>
            <a:t>WATER BOTTLE WILL BE NEEDED FOR THE TRIP, YOU WILL NEED TO REFILL THIS AS THEY DO NOT PROVIDE WATER BOTTLES ONSITE.</a:t>
          </a:r>
        </a:p>
      </dgm:t>
    </dgm:pt>
    <dgm:pt modelId="{59B2BD50-5C39-4796-B233-38AE79B751A1}" type="parTrans" cxnId="{A1B1056E-4E23-4674-B08A-E4EA33785D04}">
      <dgm:prSet/>
      <dgm:spPr/>
      <dgm:t>
        <a:bodyPr/>
        <a:lstStyle/>
        <a:p>
          <a:endParaRPr lang="en-GB"/>
        </a:p>
      </dgm:t>
    </dgm:pt>
    <dgm:pt modelId="{3A670D1A-93C7-4F43-927B-75BA353D21EB}" type="sibTrans" cxnId="{A1B1056E-4E23-4674-B08A-E4EA33785D04}">
      <dgm:prSet/>
      <dgm:spPr/>
      <dgm:t>
        <a:bodyPr/>
        <a:lstStyle/>
        <a:p>
          <a:endParaRPr lang="en-GB"/>
        </a:p>
      </dgm:t>
    </dgm:pt>
    <dgm:pt modelId="{4E9E32B6-F407-4457-B76F-4AC2D41112A6}">
      <dgm:prSet/>
      <dgm:spPr/>
      <dgm:t>
        <a:bodyPr/>
        <a:lstStyle/>
        <a:p>
          <a:endParaRPr lang="en-US" sz="1400"/>
        </a:p>
      </dgm:t>
    </dgm:pt>
    <dgm:pt modelId="{DF38FE4A-CEDF-45D0-BAFF-A9490C5C9EB4}" type="parTrans" cxnId="{CACED471-740E-4A9B-892D-6B42D8BB88B2}">
      <dgm:prSet/>
      <dgm:spPr/>
      <dgm:t>
        <a:bodyPr/>
        <a:lstStyle/>
        <a:p>
          <a:endParaRPr lang="en-GB"/>
        </a:p>
      </dgm:t>
    </dgm:pt>
    <dgm:pt modelId="{FB113EBD-E228-4D05-A3F5-9644A989F53C}" type="sibTrans" cxnId="{CACED471-740E-4A9B-892D-6B42D8BB88B2}">
      <dgm:prSet/>
      <dgm:spPr/>
      <dgm:t>
        <a:bodyPr/>
        <a:lstStyle/>
        <a:p>
          <a:endParaRPr lang="en-GB"/>
        </a:p>
      </dgm:t>
    </dgm:pt>
    <dgm:pt modelId="{3F455EFC-731A-4976-86BA-9E5EE362A3F8}">
      <dgm:prSet custT="1"/>
      <dgm:spPr/>
      <dgm:t>
        <a:bodyPr/>
        <a:lstStyle/>
        <a:p>
          <a:endParaRPr lang="en-US" sz="2000"/>
        </a:p>
      </dgm:t>
    </dgm:pt>
    <dgm:pt modelId="{649C5B97-7748-484B-A3B9-4CD81FB252E2}" type="parTrans" cxnId="{92D0A506-44F1-4C7F-9416-422D538ECC80}">
      <dgm:prSet/>
      <dgm:spPr/>
      <dgm:t>
        <a:bodyPr/>
        <a:lstStyle/>
        <a:p>
          <a:endParaRPr lang="en-GB"/>
        </a:p>
      </dgm:t>
    </dgm:pt>
    <dgm:pt modelId="{29FF4E3B-EFB1-4E9E-B993-C66B908D5A22}" type="sibTrans" cxnId="{92D0A506-44F1-4C7F-9416-422D538ECC80}">
      <dgm:prSet/>
      <dgm:spPr/>
      <dgm:t>
        <a:bodyPr/>
        <a:lstStyle/>
        <a:p>
          <a:endParaRPr lang="en-GB"/>
        </a:p>
      </dgm:t>
    </dgm:pt>
    <dgm:pt modelId="{EE78C113-3573-44BB-95D1-62A3762B172A}">
      <dgm:prSet custT="1"/>
      <dgm:spPr/>
      <dgm:t>
        <a:bodyPr/>
        <a:lstStyle/>
        <a:p>
          <a:endParaRPr lang="en-US" sz="2000"/>
        </a:p>
      </dgm:t>
    </dgm:pt>
    <dgm:pt modelId="{06A04EB0-3766-41E4-B4DE-545CC7A6A928}" type="parTrans" cxnId="{786A8F39-8F5F-4040-A3BD-AC6BA355E4FE}">
      <dgm:prSet/>
      <dgm:spPr/>
      <dgm:t>
        <a:bodyPr/>
        <a:lstStyle/>
        <a:p>
          <a:endParaRPr lang="en-GB"/>
        </a:p>
      </dgm:t>
    </dgm:pt>
    <dgm:pt modelId="{ECA8BB5C-80F2-40E4-A703-D4BA6FAC44FE}" type="sibTrans" cxnId="{786A8F39-8F5F-4040-A3BD-AC6BA355E4FE}">
      <dgm:prSet/>
      <dgm:spPr/>
      <dgm:t>
        <a:bodyPr/>
        <a:lstStyle/>
        <a:p>
          <a:endParaRPr lang="en-GB"/>
        </a:p>
      </dgm:t>
    </dgm:pt>
    <dgm:pt modelId="{70ED34F4-4579-49EE-B39F-9281AA400869}">
      <dgm:prSet custT="1"/>
      <dgm:spPr/>
      <dgm:t>
        <a:bodyPr/>
        <a:lstStyle/>
        <a:p>
          <a:endParaRPr lang="en-US" sz="2000"/>
        </a:p>
      </dgm:t>
    </dgm:pt>
    <dgm:pt modelId="{7ED81AE5-4818-45B9-936C-37D2C8051554}" type="parTrans" cxnId="{A013C07E-B1D0-497C-89F2-8EAFDD42738C}">
      <dgm:prSet/>
      <dgm:spPr/>
      <dgm:t>
        <a:bodyPr/>
        <a:lstStyle/>
        <a:p>
          <a:endParaRPr lang="en-GB"/>
        </a:p>
      </dgm:t>
    </dgm:pt>
    <dgm:pt modelId="{0CE5EF67-564D-4D2C-BC09-53A07F153D79}" type="sibTrans" cxnId="{A013C07E-B1D0-497C-89F2-8EAFDD42738C}">
      <dgm:prSet/>
      <dgm:spPr/>
      <dgm:t>
        <a:bodyPr/>
        <a:lstStyle/>
        <a:p>
          <a:endParaRPr lang="en-GB"/>
        </a:p>
      </dgm:t>
    </dgm:pt>
    <dgm:pt modelId="{65A6B79D-76A8-416C-8317-87BDF179FA6F}">
      <dgm:prSet custT="1"/>
      <dgm:spPr/>
      <dgm:t>
        <a:bodyPr/>
        <a:lstStyle/>
        <a:p>
          <a:endParaRPr lang="en-US" sz="2000"/>
        </a:p>
      </dgm:t>
    </dgm:pt>
    <dgm:pt modelId="{0053A4A5-910D-44C1-9130-D0B1ED43ADA8}" type="parTrans" cxnId="{F30F6E12-A6AD-4381-A4F9-607EFF5A62B2}">
      <dgm:prSet/>
      <dgm:spPr/>
      <dgm:t>
        <a:bodyPr/>
        <a:lstStyle/>
        <a:p>
          <a:endParaRPr lang="en-GB"/>
        </a:p>
      </dgm:t>
    </dgm:pt>
    <dgm:pt modelId="{5F4926D4-9719-402C-9B26-AAE0FAF1C80A}" type="sibTrans" cxnId="{F30F6E12-A6AD-4381-A4F9-607EFF5A62B2}">
      <dgm:prSet/>
      <dgm:spPr/>
      <dgm:t>
        <a:bodyPr/>
        <a:lstStyle/>
        <a:p>
          <a:endParaRPr lang="en-GB"/>
        </a:p>
      </dgm:t>
    </dgm:pt>
    <dgm:pt modelId="{DC5D02D9-70F7-4B9F-A51F-E2DA7D919148}">
      <dgm:prSet custT="1"/>
      <dgm:spPr/>
      <dgm:t>
        <a:bodyPr/>
        <a:lstStyle/>
        <a:p>
          <a:endParaRPr lang="en-US" sz="2000"/>
        </a:p>
      </dgm:t>
    </dgm:pt>
    <dgm:pt modelId="{0382FBD1-C12A-4523-AD87-AF0902A1C36C}" type="parTrans" cxnId="{7AC56327-3BD9-48C7-9E35-59BBFD4C4B3C}">
      <dgm:prSet/>
      <dgm:spPr/>
      <dgm:t>
        <a:bodyPr/>
        <a:lstStyle/>
        <a:p>
          <a:endParaRPr lang="en-GB"/>
        </a:p>
      </dgm:t>
    </dgm:pt>
    <dgm:pt modelId="{BDF699B7-4452-41BA-925A-2FF8A2934CCD}" type="sibTrans" cxnId="{7AC56327-3BD9-48C7-9E35-59BBFD4C4B3C}">
      <dgm:prSet/>
      <dgm:spPr/>
      <dgm:t>
        <a:bodyPr/>
        <a:lstStyle/>
        <a:p>
          <a:endParaRPr lang="en-GB"/>
        </a:p>
      </dgm:t>
    </dgm:pt>
    <dgm:pt modelId="{764F9B40-7508-45D2-80E8-3591264BBD7B}" type="pres">
      <dgm:prSet presAssocID="{1F8BD9E5-E21C-4D82-838D-7FE752C3B23A}" presName="linear" presStyleCnt="0">
        <dgm:presLayoutVars>
          <dgm:animLvl val="lvl"/>
          <dgm:resizeHandles val="exact"/>
        </dgm:presLayoutVars>
      </dgm:prSet>
      <dgm:spPr/>
    </dgm:pt>
    <dgm:pt modelId="{06F68F21-7587-4BA4-9DB7-56C2680CF6F3}" type="pres">
      <dgm:prSet presAssocID="{8BEF23B2-B950-45B1-B47F-EA309BF6095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0594B29-1136-4990-9936-34BE29AB639B}" type="pres">
      <dgm:prSet presAssocID="{8BEF23B2-B950-45B1-B47F-EA309BF6095E}" presName="childText" presStyleLbl="revTx" presStyleIdx="0" presStyleCnt="1" custScaleY="102955">
        <dgm:presLayoutVars>
          <dgm:bulletEnabled val="1"/>
        </dgm:presLayoutVars>
      </dgm:prSet>
      <dgm:spPr/>
    </dgm:pt>
  </dgm:ptLst>
  <dgm:cxnLst>
    <dgm:cxn modelId="{92D0A506-44F1-4C7F-9416-422D538ECC80}" srcId="{8BEF23B2-B950-45B1-B47F-EA309BF6095E}" destId="{3F455EFC-731A-4976-86BA-9E5EE362A3F8}" srcOrd="1" destOrd="0" parTransId="{649C5B97-7748-484B-A3B9-4CD81FB252E2}" sibTransId="{29FF4E3B-EFB1-4E9E-B993-C66B908D5A22}"/>
    <dgm:cxn modelId="{F30F6E12-A6AD-4381-A4F9-607EFF5A62B2}" srcId="{8BEF23B2-B950-45B1-B47F-EA309BF6095E}" destId="{65A6B79D-76A8-416C-8317-87BDF179FA6F}" srcOrd="7" destOrd="0" parTransId="{0053A4A5-910D-44C1-9130-D0B1ED43ADA8}" sibTransId="{5F4926D4-9719-402C-9B26-AAE0FAF1C80A}"/>
    <dgm:cxn modelId="{AA056326-3BA0-49B5-BDB2-777FC47908F3}" type="presOf" srcId="{87C02AD0-B722-453A-80E7-DFBE0F643D42}" destId="{B0594B29-1136-4990-9936-34BE29AB639B}" srcOrd="0" destOrd="10" presId="urn:microsoft.com/office/officeart/2005/8/layout/vList2"/>
    <dgm:cxn modelId="{7AC56327-3BD9-48C7-9E35-59BBFD4C4B3C}" srcId="{8BEF23B2-B950-45B1-B47F-EA309BF6095E}" destId="{DC5D02D9-70F7-4B9F-A51F-E2DA7D919148}" srcOrd="9" destOrd="0" parTransId="{0382FBD1-C12A-4523-AD87-AF0902A1C36C}" sibTransId="{BDF699B7-4452-41BA-925A-2FF8A2934CCD}"/>
    <dgm:cxn modelId="{FC2F7028-ED90-4972-9625-D72D0C997917}" type="presOf" srcId="{607378D0-7B23-4EFE-84AC-0FB7FB4DE50A}" destId="{B0594B29-1136-4990-9936-34BE29AB639B}" srcOrd="0" destOrd="2" presId="urn:microsoft.com/office/officeart/2005/8/layout/vList2"/>
    <dgm:cxn modelId="{A3644431-94A5-40E7-AAB1-B4C864C2E305}" srcId="{8BEF23B2-B950-45B1-B47F-EA309BF6095E}" destId="{454EC540-5771-4C3D-8B10-D1928BE92DDB}" srcOrd="6" destOrd="0" parTransId="{91FB1628-FFDA-4AFE-95AB-FD881CDA643C}" sibTransId="{BBEECBDB-D185-4881-B0F6-17E84354AE13}"/>
    <dgm:cxn modelId="{786A8F39-8F5F-4040-A3BD-AC6BA355E4FE}" srcId="{8BEF23B2-B950-45B1-B47F-EA309BF6095E}" destId="{EE78C113-3573-44BB-95D1-62A3762B172A}" srcOrd="5" destOrd="0" parTransId="{06A04EB0-3766-41E4-B4DE-545CC7A6A928}" sibTransId="{ECA8BB5C-80F2-40E4-A703-D4BA6FAC44FE}"/>
    <dgm:cxn modelId="{7B58A161-F766-44A6-97B5-71C68A7CBAF5}" type="presOf" srcId="{454EC540-5771-4C3D-8B10-D1928BE92DDB}" destId="{B0594B29-1136-4990-9936-34BE29AB639B}" srcOrd="0" destOrd="6" presId="urn:microsoft.com/office/officeart/2005/8/layout/vList2"/>
    <dgm:cxn modelId="{44937842-1BFA-477F-ACDE-1D44D904A985}" type="presOf" srcId="{4E9E32B6-F407-4457-B76F-4AC2D41112A6}" destId="{B0594B29-1136-4990-9936-34BE29AB639B}" srcOrd="0" destOrd="11" presId="urn:microsoft.com/office/officeart/2005/8/layout/vList2"/>
    <dgm:cxn modelId="{D0B4B847-13B0-454B-A75D-AB326AD6AC52}" type="presOf" srcId="{65A6B79D-76A8-416C-8317-87BDF179FA6F}" destId="{B0594B29-1136-4990-9936-34BE29AB639B}" srcOrd="0" destOrd="7" presId="urn:microsoft.com/office/officeart/2005/8/layout/vList2"/>
    <dgm:cxn modelId="{A1B1056E-4E23-4674-B08A-E4EA33785D04}" srcId="{8BEF23B2-B950-45B1-B47F-EA309BF6095E}" destId="{87C02AD0-B722-453A-80E7-DFBE0F643D42}" srcOrd="10" destOrd="0" parTransId="{59B2BD50-5C39-4796-B233-38AE79B751A1}" sibTransId="{3A670D1A-93C7-4F43-927B-75BA353D21EB}"/>
    <dgm:cxn modelId="{CACED471-740E-4A9B-892D-6B42D8BB88B2}" srcId="{8BEF23B2-B950-45B1-B47F-EA309BF6095E}" destId="{4E9E32B6-F407-4457-B76F-4AC2D41112A6}" srcOrd="11" destOrd="0" parTransId="{DF38FE4A-CEDF-45D0-BAFF-A9490C5C9EB4}" sibTransId="{FB113EBD-E228-4D05-A3F5-9644A989F53C}"/>
    <dgm:cxn modelId="{12A71958-C32D-46AE-817B-F56B968EBB9F}" srcId="{8BEF23B2-B950-45B1-B47F-EA309BF6095E}" destId="{E1DBE1B0-F8D9-46C3-835F-B7411B092BD3}" srcOrd="8" destOrd="0" parTransId="{BE33BF57-2E68-4090-B2D3-2F76FD9AD27C}" sibTransId="{06FD4BE3-C645-4E9E-BFE0-601CF07D94B5}"/>
    <dgm:cxn modelId="{2BA9EF7A-1DBB-4BBE-85F6-83B358C68268}" srcId="{8BEF23B2-B950-45B1-B47F-EA309BF6095E}" destId="{6F5A73C0-8ABB-4537-876B-24C7E21E8FE1}" srcOrd="4" destOrd="0" parTransId="{AAC30673-3DBB-450D-9B85-6C1FD863B13C}" sibTransId="{FA1CD3FD-8055-434A-ABB2-178963BFB19C}"/>
    <dgm:cxn modelId="{A013C07E-B1D0-497C-89F2-8EAFDD42738C}" srcId="{8BEF23B2-B950-45B1-B47F-EA309BF6095E}" destId="{70ED34F4-4579-49EE-B39F-9281AA400869}" srcOrd="3" destOrd="0" parTransId="{7ED81AE5-4818-45B9-936C-37D2C8051554}" sibTransId="{0CE5EF67-564D-4D2C-BC09-53A07F153D79}"/>
    <dgm:cxn modelId="{9A3D6081-83C6-4C0F-A157-585619E0AE52}" srcId="{1F8BD9E5-E21C-4D82-838D-7FE752C3B23A}" destId="{8BEF23B2-B950-45B1-B47F-EA309BF6095E}" srcOrd="0" destOrd="0" parTransId="{5D7C1BDC-EA65-4A40-8491-6B57651CB292}" sibTransId="{1551779F-A183-4F17-823A-A94B93EEF03F}"/>
    <dgm:cxn modelId="{CED06CA2-6C1C-42FD-BB92-3747D019A688}" type="presOf" srcId="{EE78C113-3573-44BB-95D1-62A3762B172A}" destId="{B0594B29-1136-4990-9936-34BE29AB639B}" srcOrd="0" destOrd="5" presId="urn:microsoft.com/office/officeart/2005/8/layout/vList2"/>
    <dgm:cxn modelId="{063213A3-66B2-4A8E-8F2D-DB67DA37FE9F}" srcId="{8BEF23B2-B950-45B1-B47F-EA309BF6095E}" destId="{DCDF9849-901F-4DE4-9294-1DFDA87E92F3}" srcOrd="0" destOrd="0" parTransId="{8F1652CA-35F6-42A0-86D3-3F0E2B4B1656}" sibTransId="{5ED4F5CC-6EC4-440C-BFD6-53799EF5E05C}"/>
    <dgm:cxn modelId="{9F4932AB-AC3D-4BE5-A1A3-BDAE706267B0}" type="presOf" srcId="{70ED34F4-4579-49EE-B39F-9281AA400869}" destId="{B0594B29-1136-4990-9936-34BE29AB639B}" srcOrd="0" destOrd="3" presId="urn:microsoft.com/office/officeart/2005/8/layout/vList2"/>
    <dgm:cxn modelId="{873E82BA-1F33-45BC-B3F0-31A89EC2D147}" type="presOf" srcId="{1F8BD9E5-E21C-4D82-838D-7FE752C3B23A}" destId="{764F9B40-7508-45D2-80E8-3591264BBD7B}" srcOrd="0" destOrd="0" presId="urn:microsoft.com/office/officeart/2005/8/layout/vList2"/>
    <dgm:cxn modelId="{E3CF5FC1-762D-4FD4-8AA8-15374618F91C}" type="presOf" srcId="{DC5D02D9-70F7-4B9F-A51F-E2DA7D919148}" destId="{B0594B29-1136-4990-9936-34BE29AB639B}" srcOrd="0" destOrd="9" presId="urn:microsoft.com/office/officeart/2005/8/layout/vList2"/>
    <dgm:cxn modelId="{EBEF25C8-02F5-40E9-9B11-05BF4D3A0F25}" type="presOf" srcId="{DCDF9849-901F-4DE4-9294-1DFDA87E92F3}" destId="{B0594B29-1136-4990-9936-34BE29AB639B}" srcOrd="0" destOrd="0" presId="urn:microsoft.com/office/officeart/2005/8/layout/vList2"/>
    <dgm:cxn modelId="{28AC8FCC-7EB3-4AC9-A93E-390C27D38605}" type="presOf" srcId="{3F455EFC-731A-4976-86BA-9E5EE362A3F8}" destId="{B0594B29-1136-4990-9936-34BE29AB639B}" srcOrd="0" destOrd="1" presId="urn:microsoft.com/office/officeart/2005/8/layout/vList2"/>
    <dgm:cxn modelId="{D1596DCE-A04D-4594-A06F-AADA4A837EA8}" type="presOf" srcId="{6F5A73C0-8ABB-4537-876B-24C7E21E8FE1}" destId="{B0594B29-1136-4990-9936-34BE29AB639B}" srcOrd="0" destOrd="4" presId="urn:microsoft.com/office/officeart/2005/8/layout/vList2"/>
    <dgm:cxn modelId="{9CFCADEE-CD6F-4150-B90F-4AF9A5789B49}" type="presOf" srcId="{E1DBE1B0-F8D9-46C3-835F-B7411B092BD3}" destId="{B0594B29-1136-4990-9936-34BE29AB639B}" srcOrd="0" destOrd="8" presId="urn:microsoft.com/office/officeart/2005/8/layout/vList2"/>
    <dgm:cxn modelId="{243A9FF4-B684-4E7A-8DBE-6F3D93FFF7CD}" srcId="{8BEF23B2-B950-45B1-B47F-EA309BF6095E}" destId="{607378D0-7B23-4EFE-84AC-0FB7FB4DE50A}" srcOrd="2" destOrd="0" parTransId="{94884A88-E08D-474E-AC23-F9B5548CCFB6}" sibTransId="{854D8712-445C-4D31-BF7F-083567D25589}"/>
    <dgm:cxn modelId="{814467F6-87F1-47B6-9EC1-DD68BDFD1A46}" type="presOf" srcId="{8BEF23B2-B950-45B1-B47F-EA309BF6095E}" destId="{06F68F21-7587-4BA4-9DB7-56C2680CF6F3}" srcOrd="0" destOrd="0" presId="urn:microsoft.com/office/officeart/2005/8/layout/vList2"/>
    <dgm:cxn modelId="{6DE82717-162A-4E74-B9BA-716CFC94C1BA}" type="presParOf" srcId="{764F9B40-7508-45D2-80E8-3591264BBD7B}" destId="{06F68F21-7587-4BA4-9DB7-56C2680CF6F3}" srcOrd="0" destOrd="0" presId="urn:microsoft.com/office/officeart/2005/8/layout/vList2"/>
    <dgm:cxn modelId="{721EBF95-38B5-4874-ABAE-878441F0E81A}" type="presParOf" srcId="{764F9B40-7508-45D2-80E8-3591264BBD7B}" destId="{B0594B29-1136-4990-9936-34BE29AB63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C17C7-8929-4F89-B979-BA7A7051151B}">
      <dsp:nvSpPr>
        <dsp:cNvPr id="0" name=""/>
        <dsp:cNvSpPr/>
      </dsp:nvSpPr>
      <dsp:spPr>
        <a:xfrm>
          <a:off x="5362800" y="1483976"/>
          <a:ext cx="4449035" cy="52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25"/>
              </a:lnTo>
              <a:lnTo>
                <a:pt x="4449035" y="360725"/>
              </a:lnTo>
              <a:lnTo>
                <a:pt x="4449035" y="52933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F664DB-0528-4B7F-A306-6C4FB7A2B22F}">
      <dsp:nvSpPr>
        <dsp:cNvPr id="0" name=""/>
        <dsp:cNvSpPr/>
      </dsp:nvSpPr>
      <dsp:spPr>
        <a:xfrm>
          <a:off x="5362800" y="1483976"/>
          <a:ext cx="2224517" cy="529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25"/>
              </a:lnTo>
              <a:lnTo>
                <a:pt x="2224517" y="360725"/>
              </a:lnTo>
              <a:lnTo>
                <a:pt x="2224517" y="52933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D72EC-C2CC-4D17-850F-B01BC4DCA801}">
      <dsp:nvSpPr>
        <dsp:cNvPr id="0" name=""/>
        <dsp:cNvSpPr/>
      </dsp:nvSpPr>
      <dsp:spPr>
        <a:xfrm>
          <a:off x="5317080" y="1483976"/>
          <a:ext cx="91440" cy="529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3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0B960-1811-4A1C-BC4F-24AA3F8DE857}">
      <dsp:nvSpPr>
        <dsp:cNvPr id="0" name=""/>
        <dsp:cNvSpPr/>
      </dsp:nvSpPr>
      <dsp:spPr>
        <a:xfrm>
          <a:off x="3138282" y="1483976"/>
          <a:ext cx="2224517" cy="529334"/>
        </a:xfrm>
        <a:custGeom>
          <a:avLst/>
          <a:gdLst/>
          <a:ahLst/>
          <a:cxnLst/>
          <a:rect l="0" t="0" r="0" b="0"/>
          <a:pathLst>
            <a:path>
              <a:moveTo>
                <a:pt x="2224517" y="0"/>
              </a:moveTo>
              <a:lnTo>
                <a:pt x="2224517" y="360725"/>
              </a:lnTo>
              <a:lnTo>
                <a:pt x="0" y="360725"/>
              </a:lnTo>
              <a:lnTo>
                <a:pt x="0" y="52933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D6B6D-F027-4A6F-BDD1-5EC799B43C20}">
      <dsp:nvSpPr>
        <dsp:cNvPr id="0" name=""/>
        <dsp:cNvSpPr/>
      </dsp:nvSpPr>
      <dsp:spPr>
        <a:xfrm>
          <a:off x="913764" y="1483976"/>
          <a:ext cx="4449035" cy="529334"/>
        </a:xfrm>
        <a:custGeom>
          <a:avLst/>
          <a:gdLst/>
          <a:ahLst/>
          <a:cxnLst/>
          <a:rect l="0" t="0" r="0" b="0"/>
          <a:pathLst>
            <a:path>
              <a:moveTo>
                <a:pt x="4449035" y="0"/>
              </a:moveTo>
              <a:lnTo>
                <a:pt x="4449035" y="360725"/>
              </a:lnTo>
              <a:lnTo>
                <a:pt x="0" y="360725"/>
              </a:lnTo>
              <a:lnTo>
                <a:pt x="0" y="529334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9894C-DAB3-43A0-BAF3-8B8709C275C9}">
      <dsp:nvSpPr>
        <dsp:cNvPr id="0" name=""/>
        <dsp:cNvSpPr/>
      </dsp:nvSpPr>
      <dsp:spPr>
        <a:xfrm>
          <a:off x="2228252" y="328238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1EB7A-B1E1-451C-9591-343769B16117}">
      <dsp:nvSpPr>
        <dsp:cNvPr id="0" name=""/>
        <dsp:cNvSpPr/>
      </dsp:nvSpPr>
      <dsp:spPr>
        <a:xfrm>
          <a:off x="2430481" y="520356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PLEASE SEE THE KIT LIST THAT HAS BEEN GIVEN TO YOU!</a:t>
          </a:r>
          <a:endParaRPr lang="en-US" sz="1700" kern="1200"/>
        </a:p>
      </dsp:txBody>
      <dsp:txXfrm>
        <a:off x="2464331" y="554206"/>
        <a:ext cx="1752359" cy="1088037"/>
      </dsp:txXfrm>
    </dsp:sp>
    <dsp:sp modelId="{F04DB352-42C7-44CA-BDD4-8EE78C3C5C7D}">
      <dsp:nvSpPr>
        <dsp:cNvPr id="0" name=""/>
        <dsp:cNvSpPr/>
      </dsp:nvSpPr>
      <dsp:spPr>
        <a:xfrm>
          <a:off x="4452770" y="328238"/>
          <a:ext cx="1820059" cy="11557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D6161-24D4-4A36-A0AB-5988104E4521}">
      <dsp:nvSpPr>
        <dsp:cNvPr id="0" name=""/>
        <dsp:cNvSpPr/>
      </dsp:nvSpPr>
      <dsp:spPr>
        <a:xfrm>
          <a:off x="4654999" y="520356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THINGS TO REMEMBER:</a:t>
          </a:r>
          <a:endParaRPr lang="en-US" sz="1700" kern="1200"/>
        </a:p>
      </dsp:txBody>
      <dsp:txXfrm>
        <a:off x="4688849" y="554206"/>
        <a:ext cx="1752359" cy="1088037"/>
      </dsp:txXfrm>
    </dsp:sp>
    <dsp:sp modelId="{32306246-0069-4DBD-B26F-5A08DE7857A8}">
      <dsp:nvSpPr>
        <dsp:cNvPr id="0" name=""/>
        <dsp:cNvSpPr/>
      </dsp:nvSpPr>
      <dsp:spPr>
        <a:xfrm>
          <a:off x="3735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C8887-ECD0-48A4-BB99-B8372A819545}">
      <dsp:nvSpPr>
        <dsp:cNvPr id="0" name=""/>
        <dsp:cNvSpPr/>
      </dsp:nvSpPr>
      <dsp:spPr>
        <a:xfrm>
          <a:off x="205963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SEPARATE BAGS FOR DIRTY WASHING</a:t>
          </a:r>
          <a:endParaRPr lang="en-US" sz="1700" kern="1200"/>
        </a:p>
      </dsp:txBody>
      <dsp:txXfrm>
        <a:off x="239813" y="2239278"/>
        <a:ext cx="1752359" cy="1088037"/>
      </dsp:txXfrm>
    </dsp:sp>
    <dsp:sp modelId="{58471FF9-54EA-4FBC-BF73-E1DAE1FB9F74}">
      <dsp:nvSpPr>
        <dsp:cNvPr id="0" name=""/>
        <dsp:cNvSpPr/>
      </dsp:nvSpPr>
      <dsp:spPr>
        <a:xfrm>
          <a:off x="2228252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CFA56-5CC3-49AC-9B31-69759FB8444D}">
      <dsp:nvSpPr>
        <dsp:cNvPr id="0" name=""/>
        <dsp:cNvSpPr/>
      </dsp:nvSpPr>
      <dsp:spPr>
        <a:xfrm>
          <a:off x="2430481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SHOES THAT CAN BE WORN INSIDE</a:t>
          </a:r>
          <a:endParaRPr lang="en-US" sz="1700" kern="1200"/>
        </a:p>
      </dsp:txBody>
      <dsp:txXfrm>
        <a:off x="2464331" y="2239278"/>
        <a:ext cx="1752359" cy="1088037"/>
      </dsp:txXfrm>
    </dsp:sp>
    <dsp:sp modelId="{1DCB62D5-23E6-43C4-9DA3-8765FA44CBED}">
      <dsp:nvSpPr>
        <dsp:cNvPr id="0" name=""/>
        <dsp:cNvSpPr/>
      </dsp:nvSpPr>
      <dsp:spPr>
        <a:xfrm>
          <a:off x="4452770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BB385-7061-4379-B199-AAE6983FFFAE}">
      <dsp:nvSpPr>
        <dsp:cNvPr id="0" name=""/>
        <dsp:cNvSpPr/>
      </dsp:nvSpPr>
      <dsp:spPr>
        <a:xfrm>
          <a:off x="4654999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AEROSOLS</a:t>
          </a:r>
          <a:endParaRPr lang="en-US" sz="1700" kern="1200"/>
        </a:p>
      </dsp:txBody>
      <dsp:txXfrm>
        <a:off x="4688849" y="2239278"/>
        <a:ext cx="1752359" cy="1088037"/>
      </dsp:txXfrm>
    </dsp:sp>
    <dsp:sp modelId="{D233A743-3223-4164-9384-7A7121EB8A6A}">
      <dsp:nvSpPr>
        <dsp:cNvPr id="0" name=""/>
        <dsp:cNvSpPr/>
      </dsp:nvSpPr>
      <dsp:spPr>
        <a:xfrm>
          <a:off x="6677287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9CDEE-A210-4265-9BBF-F5957D135508}">
      <dsp:nvSpPr>
        <dsp:cNvPr id="0" name=""/>
        <dsp:cNvSpPr/>
      </dsp:nvSpPr>
      <dsp:spPr>
        <a:xfrm>
          <a:off x="6879516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MONEY FOR THE SHOPS</a:t>
          </a:r>
          <a:endParaRPr lang="en-US" sz="1700" kern="1200"/>
        </a:p>
      </dsp:txBody>
      <dsp:txXfrm>
        <a:off x="6913366" y="2239278"/>
        <a:ext cx="1752359" cy="1088037"/>
      </dsp:txXfrm>
    </dsp:sp>
    <dsp:sp modelId="{3DB1F42A-39D7-47BD-8AE4-944294C9E3E7}">
      <dsp:nvSpPr>
        <dsp:cNvPr id="0" name=""/>
        <dsp:cNvSpPr/>
      </dsp:nvSpPr>
      <dsp:spPr>
        <a:xfrm>
          <a:off x="8901805" y="2013310"/>
          <a:ext cx="1820059" cy="11557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7A942-6450-4C58-804F-A94359C72703}">
      <dsp:nvSpPr>
        <dsp:cNvPr id="0" name=""/>
        <dsp:cNvSpPr/>
      </dsp:nvSpPr>
      <dsp:spPr>
        <a:xfrm>
          <a:off x="9104034" y="2205428"/>
          <a:ext cx="1820059" cy="1155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NO MOBILE PHONES ARE ALLOWED</a:t>
          </a:r>
          <a:endParaRPr lang="en-US" sz="1700" kern="1200"/>
        </a:p>
      </dsp:txBody>
      <dsp:txXfrm>
        <a:off x="9137884" y="2239278"/>
        <a:ext cx="1752359" cy="10880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68F21-7587-4BA4-9DB7-56C2680CF6F3}">
      <dsp:nvSpPr>
        <dsp:cNvPr id="0" name=""/>
        <dsp:cNvSpPr/>
      </dsp:nvSpPr>
      <dsp:spPr>
        <a:xfrm>
          <a:off x="0" y="4759"/>
          <a:ext cx="10224654" cy="628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10</a:t>
          </a:r>
          <a:r>
            <a:rPr lang="en-GB" sz="2800" kern="1200" baseline="30000"/>
            <a:t>TH</a:t>
          </a:r>
          <a:r>
            <a:rPr lang="en-GB" sz="2800" kern="1200"/>
            <a:t> JULY LEAVING DAY</a:t>
          </a:r>
          <a:endParaRPr lang="en-US" sz="2800" kern="1200"/>
        </a:p>
      </dsp:txBody>
      <dsp:txXfrm>
        <a:off x="30703" y="35462"/>
        <a:ext cx="10163248" cy="567539"/>
      </dsp:txXfrm>
    </dsp:sp>
    <dsp:sp modelId="{B0594B29-1136-4990-9936-34BE29AB639B}">
      <dsp:nvSpPr>
        <dsp:cNvPr id="0" name=""/>
        <dsp:cNvSpPr/>
      </dsp:nvSpPr>
      <dsp:spPr>
        <a:xfrm>
          <a:off x="0" y="633704"/>
          <a:ext cx="10224654" cy="410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6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ARRIVE TO SCHOOL IN NON SCHOOL UNIFORM READY TO LEAVE AT 11.00AM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YOU WILL BE ATTENDING UNITS 1 &amp; 2 AS NORMAL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WE AIM TO ARRIVE AT WEST RUNTON BY 2PM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PLEASE BRING A PACKET LUNCH UNLESS YOU HAVE FREE SCHOOL MEALS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/>
            <a:t>YOU CAN BRING SNACKS WITH YOU IF YOU WISH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WATER BOTTLE WILL BE NEEDED FOR THE TRIP, YOU WILL NEED TO REFILL THIS AS THEY DO NOT PROVIDE WATER BOTTLES ONSITE.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/>
        </a:p>
      </dsp:txBody>
      <dsp:txXfrm>
        <a:off x="0" y="633704"/>
        <a:ext cx="10224654" cy="4108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5C82-46D6-54F0-990D-964A75A92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83F42-4291-C04B-7482-6155CAA9A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BEB7C-CCD5-4DEB-53DF-C2BD0E27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1EFFD-C07C-2047-4939-7305C0A0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677D4-48F0-80D1-285E-7251A731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AAE4-E6E0-B352-14E5-AA1A73CBA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D4ED3-6EC1-027D-81FF-F977692E9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24EA4-502A-61BC-5AAB-C7AD2CEE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CFBFF-71CD-2AA3-833F-DAC5868F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0FDF5-C65A-2160-2A4B-415710E4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EC827-A755-0499-5101-D21706E74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6CBAB-943B-A4CE-C40C-627E71F5A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FE66-B932-A88E-C0EE-989AA2AE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D51AD-00FB-66D2-0192-58D17BF3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30CE-E15B-D317-1836-FF461C4D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1700E-AB24-9DFA-5E40-5277E871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9DEE-6A5A-660B-D76D-55F4CA0CA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A6636-C3A5-FCE4-8FC3-AC6AC5BF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AF144-7ECE-2748-5240-BF33A23BE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9B94-7B00-8018-0D5F-09BED83C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76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6738B-347D-360A-6AD6-F0471BA0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1013E-D01E-8CF4-5DA0-E9C695274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3E517-6146-94AB-60EA-58EB7DC4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F10A9-F247-F3C5-024C-8929DE2F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1AFD-24E2-87AD-9FB2-F9FCAF52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3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6B57-5650-B993-D604-897064C3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3BAB8-6B1A-A559-D842-0C6698304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4776E8-694D-5D6B-AB78-5F6301F1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F3CBC-886F-8669-AED7-880450BE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E3195-6DEF-1F49-8D13-9834D35C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BEB3C-1FC7-9E7B-D895-D2F6E763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55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9D61F-27A1-4A8C-B0EF-AC2D8A41F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DCB40-7289-5BF1-D315-BDC9B375A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1CD3E-A731-8E6A-5E08-601C8DFAF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AE1AF-C50D-CC4A-0FCB-315EE4A5A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A9CE8-D3E8-C517-C9F5-164D950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4D71B-80DA-2742-009F-E0D904F22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086875-B4B8-1D23-C9BC-603A584E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8EADA-0623-D690-400E-32B8ED084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B91B4-1FC1-3408-2C81-4729BACC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68F8A-DCA0-CB09-7181-9E67EDD7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F1610-0E66-7499-6675-32DE5C860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96FF0-085D-3B33-FF30-A3F2BF34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6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79E7A-C727-2D87-411E-2541F37F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005F9-5BA3-F3BB-00FF-73A8E380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9DA68-3F80-D78B-C04A-646FFC91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6372-A54C-56E4-618C-2A48B6B55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E10D0-1B45-0646-5CEC-68878DD7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EDEA-89A4-E53A-FEAE-DC0DD87A9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133A1-D187-CB03-221E-70C2721C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B4B0D-3D88-40AF-D1C4-4E5ED282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53237-2820-2BAC-5D7E-1F76C3CA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71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A0F6-E139-371E-1921-ADE6CC14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9C93B-087F-E085-E183-5CB8D82CA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14B67-E75F-20A6-C6DB-A1D3B3531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DC93-A80D-036F-B522-0A6584E5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B7EB1-98F5-CFDF-C7CE-610B669A3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91530-BB84-1E26-80EA-2293CE45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C8048-208E-2B81-4ED7-BC74DC64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CF014-08BA-C69F-60FE-1169CBA5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5D3B-F00C-E2F7-9AFE-EECAAC867D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814B9-7C10-41D8-B650-0B234BEF380A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C132A-0ED8-C1A8-AF59-AC51473BA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AA944-62E6-F298-1D19-975CC211F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8DF26D-A3B3-41EB-8C73-EAABA4C788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0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97A2-8D07-6425-1332-4573F88EAE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WEST RUNTON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3691C-AE36-306A-116B-03EDE8E2F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RESIDENTIAL TRIP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6DDAB-1F3A-785B-2AEB-34CC4727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8C1A7-CC74-A16D-4E5E-F6545D957648}"/>
              </a:ext>
            </a:extLst>
          </p:cNvPr>
          <p:cNvSpPr txBox="1"/>
          <p:nvPr/>
        </p:nvSpPr>
        <p:spPr>
          <a:xfrm>
            <a:off x="1350264" y="2170577"/>
            <a:ext cx="918580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>
                <a:solidFill>
                  <a:srgbClr val="FFFF00"/>
                </a:solidFill>
              </a:rPr>
              <a:t>WEST RUNTON </a:t>
            </a:r>
          </a:p>
          <a:p>
            <a:r>
              <a:rPr lang="en-GB" sz="4000">
                <a:solidFill>
                  <a:srgbClr val="FFFF00"/>
                </a:solidFill>
              </a:rPr>
              <a:t>YEAR 7 RESIDENTIAL </a:t>
            </a:r>
            <a:r>
              <a:rPr lang="en-GB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553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DAA6E2-0940-BE8D-BA1E-E756492EB2DE}"/>
              </a:ext>
            </a:extLst>
          </p:cNvPr>
          <p:cNvSpPr/>
          <p:nvPr/>
        </p:nvSpPr>
        <p:spPr>
          <a:xfrm>
            <a:off x="1383564" y="348865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WHAT TO PACK</a:t>
            </a:r>
            <a:endParaRPr lang="en-US" sz="4000" b="0" kern="120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7" name="TextBox 2">
            <a:extLst>
              <a:ext uri="{FF2B5EF4-FFF2-40B4-BE49-F238E27FC236}">
                <a16:creationId xmlns:a16="http://schemas.microsoft.com/office/drawing/2014/main" id="{4873D630-ADB5-657E-1963-6AB0C6003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5736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02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AF318C0D-256A-625C-8E2E-D665CC1A4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7247044"/>
              </p:ext>
            </p:extLst>
          </p:nvPr>
        </p:nvGraphicFramePr>
        <p:xfrm>
          <a:off x="1117600" y="794327"/>
          <a:ext cx="10224655" cy="474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163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view of emergency medical kit on a dark wood">
            <a:extLst>
              <a:ext uri="{FF2B5EF4-FFF2-40B4-BE49-F238E27FC236}">
                <a16:creationId xmlns:a16="http://schemas.microsoft.com/office/drawing/2014/main" id="{E6214659-BA73-01EB-ACF2-FC5792529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4" r="10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E894BF0-A599-3F74-9B54-5206459A58FE}"/>
              </a:ext>
            </a:extLst>
          </p:cNvPr>
          <p:cNvSpPr txBox="1"/>
          <p:nvPr/>
        </p:nvSpPr>
        <p:spPr>
          <a:xfrm>
            <a:off x="6713042" y="1203440"/>
            <a:ext cx="44918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/>
              <a:t>MEDICAL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If you want your child to receive Paracetamol and/or Ibuprofen, please fill in the medical form at the back, this needs to be done even if you have filled one in already for school.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If you child must take medication, please fill in this form also.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All medication needs to be in a bag with your child's name on and what medication it is.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/>
              <a:t>Please state the dosage on the bag as well.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8014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tel reception bell">
            <a:extLst>
              <a:ext uri="{FF2B5EF4-FFF2-40B4-BE49-F238E27FC236}">
                <a16:creationId xmlns:a16="http://schemas.microsoft.com/office/drawing/2014/main" id="{97E5F7CA-8764-FD83-56AC-9F6609F6B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0" r="17286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31605CA-AAD7-1EB8-72A0-BF868CD7F832}"/>
              </a:ext>
            </a:extLst>
          </p:cNvPr>
          <p:cNvSpPr txBox="1"/>
          <p:nvPr/>
        </p:nvSpPr>
        <p:spPr>
          <a:xfrm>
            <a:off x="6860823" y="907876"/>
            <a:ext cx="4491820" cy="3447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/>
              <a:t>                           ARRIVAL BACK AT KSA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We will be leaving West </a:t>
            </a:r>
            <a:r>
              <a:rPr lang="en-US" sz="1600" b="1" err="1"/>
              <a:t>Runton</a:t>
            </a:r>
            <a:r>
              <a:rPr lang="en-US" sz="1600" b="1"/>
              <a:t> at about 12.30pm.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We aim to arrive back at school for 3.15pm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If you want your child to walk home, please let me know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/>
              <a:t>If we are going to be late everything will be communicated by social media.</a:t>
            </a:r>
          </a:p>
        </p:txBody>
      </p:sp>
    </p:spTree>
    <p:extLst>
      <p:ext uri="{BB962C8B-B14F-4D97-AF65-F5344CB8AC3E}">
        <p14:creationId xmlns:p14="http://schemas.microsoft.com/office/powerpoint/2010/main" val="152443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 holding each other's wrists and interlinked to form a circle">
            <a:extLst>
              <a:ext uri="{FF2B5EF4-FFF2-40B4-BE49-F238E27FC236}">
                <a16:creationId xmlns:a16="http://schemas.microsoft.com/office/drawing/2014/main" id="{231412AB-900C-F51B-063F-9C5CB9408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1" r="1851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9D3384-9788-B55E-25B2-5FEFCEABBF4B}"/>
              </a:ext>
            </a:extLst>
          </p:cNvPr>
          <p:cNvSpPr txBox="1"/>
          <p:nvPr/>
        </p:nvSpPr>
        <p:spPr>
          <a:xfrm>
            <a:off x="6731515" y="876692"/>
            <a:ext cx="4491820" cy="4189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b="1" u="sng"/>
              <a:t>BEHAVIOUR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u="sng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All students must be on their best </a:t>
            </a:r>
            <a:r>
              <a:rPr lang="en-US" sz="1700" err="1"/>
              <a:t>behaviour</a:t>
            </a:r>
            <a:r>
              <a:rPr lang="en-US" sz="1700"/>
              <a:t> and agree to follow all staff instructions whilst with us.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If a student's </a:t>
            </a:r>
            <a:r>
              <a:rPr lang="en-US" sz="1700" err="1"/>
              <a:t>behaviour</a:t>
            </a:r>
            <a:r>
              <a:rPr lang="en-US" sz="1700"/>
              <a:t> is unacceptable, we will first ring home to let you have a conversation with them, if this still doesn’t work, then we will have no alternative but to ask parents to come and pick their child up.</a:t>
            </a:r>
          </a:p>
        </p:txBody>
      </p:sp>
    </p:spTree>
    <p:extLst>
      <p:ext uri="{BB962C8B-B14F-4D97-AF65-F5344CB8AC3E}">
        <p14:creationId xmlns:p14="http://schemas.microsoft.com/office/powerpoint/2010/main" val="354131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ds holding each other's wrists and interlinked to form a circle">
            <a:extLst>
              <a:ext uri="{FF2B5EF4-FFF2-40B4-BE49-F238E27FC236}">
                <a16:creationId xmlns:a16="http://schemas.microsoft.com/office/drawing/2014/main" id="{231412AB-900C-F51B-063F-9C5CB9408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1" r="1851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9D3384-9788-B55E-25B2-5FEFCEABBF4B}"/>
              </a:ext>
            </a:extLst>
          </p:cNvPr>
          <p:cNvSpPr txBox="1"/>
          <p:nvPr/>
        </p:nvSpPr>
        <p:spPr>
          <a:xfrm>
            <a:off x="6731515" y="876692"/>
            <a:ext cx="4491820" cy="4189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b="1" u="sng" dirty="0"/>
              <a:t>Questions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700" b="1" u="sng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I will be going through this again with students this week.  If you have any questions, please do not hesitate to email me on c.read@kenstimpson.org.uk</a:t>
            </a:r>
          </a:p>
        </p:txBody>
      </p:sp>
    </p:spTree>
    <p:extLst>
      <p:ext uri="{BB962C8B-B14F-4D97-AF65-F5344CB8AC3E}">
        <p14:creationId xmlns:p14="http://schemas.microsoft.com/office/powerpoint/2010/main" val="1623066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WEST RUNTON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RUNTON </dc:title>
  <dc:creator>Mrs C Read</dc:creator>
  <cp:lastModifiedBy>Mrs C Read</cp:lastModifiedBy>
  <cp:revision>1</cp:revision>
  <dcterms:created xsi:type="dcterms:W3CDTF">2024-06-10T11:03:30Z</dcterms:created>
  <dcterms:modified xsi:type="dcterms:W3CDTF">2024-07-01T09:08:58Z</dcterms:modified>
</cp:coreProperties>
</file>