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031B-0B73-4A2F-AEB6-A3241EE02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20CE3-6F97-4790-97BC-EFDBA33D7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E128-1869-4926-A097-F39740F9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788F-84F3-4745-B0AB-509D2EB1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CF6D-3B8F-48A6-8039-9D4712E8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0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1ACF-2938-4837-888E-C4E85761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BAF83-2537-4F4C-8EF8-2C7FB95F2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13D55-515B-4F71-9BA9-597C36FD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AB36C-6B3A-4E40-A66B-BF551CAB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2139-84F2-4AC1-8365-6ECCA401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3D222-64D3-419D-8C48-04CDB6D40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61B2-032F-49E5-A732-F09A77D1D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B1E4D-D257-4DD6-9222-85E47A41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E48F-BD00-4D3B-9DD3-526AF247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72C4-D182-435F-8FBA-740B6EA2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C6AA-56F5-4566-8471-B94A8D89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BEE71-15F8-4F31-A0BB-51CEAEF42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BA480-1DA1-4AF5-B092-BE11493C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A066-ACE2-4014-B6C1-64739C33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9F3C7-E012-4071-8D90-C3819746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B5F1-C885-4A7B-9A8C-17F0BEE8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3A78E-1449-456E-B163-E80B673CE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3D3EF-4C93-45E8-B69D-47AB3EDB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F88E-2C2A-4665-9A9F-4AA4A898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DFD05-C26D-4F56-B17A-5CB8C494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4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F6DA-511D-450C-8A0C-102C11A8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30B1-56BC-4E41-A082-92506CDA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9F3-A5ED-48D6-954C-A21E69EB2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01A67-D676-474D-8336-6A5EEFDE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57CE-005A-48AF-BB4D-FF68EA77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BEBF-E2A4-4D3C-8706-346D2CC9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8F51-451B-435A-A935-33B51474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38707-D508-40F8-A505-8A2F7827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116AE-B5FD-4CBC-A88C-7ACC599AA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9B1CA-6DA0-43C9-9DA5-85FCD5EEE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7197-D2AD-4757-9FB1-A701181D4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B13C3-F5F2-4157-A526-66859B5A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4F777-57F1-4C5F-AF2E-7DB3E106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4136-3D47-483F-BAEE-1DF0FC8F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4A14-C7F4-44DC-86F0-5422CA33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41052-154E-4C4E-A92D-C3AFCAC0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566E3-FEA1-4358-8A00-682CDAD8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43319-344B-4B9F-805D-FF9AE03A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53C06-BEDB-4B00-8EC1-376CE95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6534A-21C7-4129-8F2F-B5109920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66AB9-01A2-4222-8CE4-70D3546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7490-3C8F-40EE-9F02-DD0E8C0B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F696-8BCE-4F7B-A4FC-2B7C6B1F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9BAA9-DDE1-42E5-88DA-06B7CDD4F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50A11-774F-483F-B445-8EEC33EF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4C367-1E45-4154-9F0F-8618F538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C1775-92CA-458E-871B-03974176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0E81-AC52-4534-98A7-26387858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BD31A-23D0-47A5-893D-FBF1A4048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F3D5-EDBD-4B95-99E0-2F1B703BD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FD106-3AC7-416E-866B-E2D339A0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FC962-70F6-4CA6-8F06-F4BD8150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E2FC-FC70-4354-AD36-AE0A327E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4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54953-8DED-47E0-9447-649B21BB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C1D22-EF50-421A-8D24-D3FB4C7B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4576-3D0F-4AC0-9076-DD40659CA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02A18-5D28-4886-9824-8D2414640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934F3-37B1-492F-B12D-0F4B0FEBD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81294-F5DF-4106-9E32-D64F8BB1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99" y="1840928"/>
            <a:ext cx="5703878" cy="1782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5565F-D5FE-44D2-8D58-B08DF0600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757" y="3133148"/>
            <a:ext cx="7332556" cy="19602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AC8B-7148-44AB-AB09-D024903A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68" y="4425405"/>
            <a:ext cx="5475576" cy="1855066"/>
          </a:xfrm>
        </p:spPr>
        <p:txBody>
          <a:bodyPr anchor="ctr">
            <a:normAutofit fontScale="77500" lnSpcReduction="20000"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You are to create a mood board using one A4 page of your sketchbook</a:t>
            </a:r>
          </a:p>
          <a:p>
            <a:r>
              <a:rPr lang="en-GB" sz="1800" dirty="0">
                <a:solidFill>
                  <a:srgbClr val="FFFFFF"/>
                </a:solidFill>
              </a:rPr>
              <a:t>It should contain primary and secondary images relating to African culture</a:t>
            </a:r>
          </a:p>
          <a:p>
            <a:r>
              <a:rPr lang="en-GB" sz="1800" dirty="0">
                <a:solidFill>
                  <a:srgbClr val="FFFFFF"/>
                </a:solidFill>
              </a:rPr>
              <a:t>A title “African Culture”</a:t>
            </a:r>
          </a:p>
          <a:p>
            <a:r>
              <a:rPr lang="en-GB" sz="1800" dirty="0">
                <a:solidFill>
                  <a:srgbClr val="FFFFFF"/>
                </a:solidFill>
              </a:rPr>
              <a:t>The page should be full of visual imagery with no big gaps </a:t>
            </a:r>
          </a:p>
          <a:p>
            <a:r>
              <a:rPr lang="en-GB" sz="1800" dirty="0">
                <a:solidFill>
                  <a:srgbClr val="FFFFFF"/>
                </a:solidFill>
              </a:rPr>
              <a:t>You then need to use those images to complete a minimum of 5 detailed drawings in both pencil and colour (please try to use as many medias as possible). One page of A4 minimum.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F8CF6-2664-4B83-9C95-011DF0F415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39" b="36205"/>
          <a:stretch/>
        </p:blipFill>
        <p:spPr>
          <a:xfrm>
            <a:off x="444671" y="231030"/>
            <a:ext cx="3245560" cy="137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2F4F-52E8-4ACF-8C41-ACB5ABF79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76" y="4815798"/>
            <a:ext cx="2800350" cy="1628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1A250-63A6-4BEF-A47E-13B5906581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591"/>
          <a:stretch/>
        </p:blipFill>
        <p:spPr>
          <a:xfrm>
            <a:off x="3830702" y="231031"/>
            <a:ext cx="3000375" cy="137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2EFD3-C97C-4721-9540-4FCE7B741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244" y="210501"/>
            <a:ext cx="2734121" cy="3371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C9BAB-F8FD-4BA7-BF7F-685409517A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91" r="6874" b="4673"/>
          <a:stretch/>
        </p:blipFill>
        <p:spPr>
          <a:xfrm>
            <a:off x="9934460" y="210501"/>
            <a:ext cx="2116676" cy="3371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ABD0C-56AE-414C-8355-B02798C563E3}"/>
              </a:ext>
            </a:extLst>
          </p:cNvPr>
          <p:cNvSpPr txBox="1"/>
          <p:nvPr/>
        </p:nvSpPr>
        <p:spPr>
          <a:xfrm>
            <a:off x="9143238" y="4897325"/>
            <a:ext cx="2800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Primary Images </a:t>
            </a:r>
            <a:r>
              <a:rPr lang="en-GB" sz="1200" dirty="0"/>
              <a:t>–</a:t>
            </a:r>
            <a:r>
              <a:rPr lang="en-GB" sz="1400" b="1" dirty="0"/>
              <a:t> </a:t>
            </a:r>
            <a:r>
              <a:rPr lang="en-GB" sz="1200" dirty="0"/>
              <a:t>photographs taken or drawings of an object seen by your own eye</a:t>
            </a:r>
          </a:p>
          <a:p>
            <a:endParaRPr lang="en-GB" sz="1200" dirty="0"/>
          </a:p>
          <a:p>
            <a:r>
              <a:rPr lang="en-GB" sz="1400" b="1" dirty="0"/>
              <a:t>Secondary Images </a:t>
            </a:r>
            <a:r>
              <a:rPr lang="en-GB" sz="1200" dirty="0"/>
              <a:t>– images taken rom magazines or from the internet and drawings produced from these resources.</a:t>
            </a:r>
          </a:p>
        </p:txBody>
      </p:sp>
    </p:spTree>
    <p:extLst>
      <p:ext uri="{BB962C8B-B14F-4D97-AF65-F5344CB8AC3E}">
        <p14:creationId xmlns:p14="http://schemas.microsoft.com/office/powerpoint/2010/main" val="23508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E5C2B-F872-4702-8CE2-9B7082408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697" y="3701071"/>
            <a:ext cx="5120640" cy="1067441"/>
          </a:xfrm>
        </p:spPr>
        <p:txBody>
          <a:bodyPr anchor="b">
            <a:normAutofit/>
          </a:bodyPr>
          <a:lstStyle/>
          <a:p>
            <a:pPr algn="l"/>
            <a:r>
              <a:rPr lang="en-GB" sz="5400" b="1" dirty="0"/>
              <a:t>Mood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079D8-8199-442B-B0DD-9312BC554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4808" y="4852070"/>
            <a:ext cx="5120640" cy="990474"/>
          </a:xfrm>
        </p:spPr>
        <p:txBody>
          <a:bodyPr anchor="t">
            <a:normAutofit/>
          </a:bodyPr>
          <a:lstStyle/>
          <a:p>
            <a:pPr algn="l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7F625-CDC2-42D2-A6CB-CE17FD3A2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0" r="-2" b="24550"/>
          <a:stretch/>
        </p:blipFill>
        <p:spPr>
          <a:xfrm rot="16200000">
            <a:off x="-241735" y="210731"/>
            <a:ext cx="3430286" cy="2975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7EFA1-42D6-4A13-8A3E-B344C1D2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" r="2784" b="-4"/>
          <a:stretch/>
        </p:blipFill>
        <p:spPr>
          <a:xfrm>
            <a:off x="2964194" y="10"/>
            <a:ext cx="2939790" cy="339094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EDA7A92-6DDB-4027-AE37-BD34C56BA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64808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377A3F0-7C66-4E2B-88CA-55A994377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B345B5-561F-491E-993D-8D81992A3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4A64E26-7984-4F67-8BFA-0CD259BF6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14AC4E-30D5-4DB2-A01A-6E6C26125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0DE25E8-C25B-43EA-8A3F-901B3BC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65D5A09-385C-41BA-82A0-276271FBE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52B2E79-125C-4617-B7CE-0E35524DC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DEF9627-DABD-4995-BE4A-210FA7AC8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356B66E-A3BE-4066-8A70-DF278048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00A8E42-63EE-48D2-B155-0E8E74AC3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BD16461-89A5-4570-88D4-C3A7E6ED6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8FFEAD7-57F3-486B-9F71-8535FCC58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4057866B-D50A-4A39-81D1-EF97905F7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6422D9A-BC73-45D0-9370-A15A0787E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4A7015A-0471-489B-93F4-610C90A1F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C214402-6C5D-40A9-8F24-B2411E800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457289D-6A0C-47B3-ABC1-ACCA2B37D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7AC2082E-8ECB-4322-816F-7AD8B1009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F8FCB33-577B-4888-B8C4-346F5B3AF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75CA527F-9528-4B7A-A3A5-812FF943B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51ECC-A68E-4D37-87A4-2FA6E01CB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0" r="14009" b="-2"/>
          <a:stretch/>
        </p:blipFill>
        <p:spPr>
          <a:xfrm rot="16200000">
            <a:off x="1197766" y="2193827"/>
            <a:ext cx="3465771" cy="5861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77862-D463-4B21-850F-0D5A97963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808" y="4684954"/>
            <a:ext cx="5226380" cy="1634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13E73-8DE3-49E6-96B3-705796EB3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552" y="73151"/>
            <a:ext cx="1950889" cy="1950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DB0EE-63B7-41AD-9600-78ED5CFF4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220" y="2030757"/>
            <a:ext cx="1709354" cy="1546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32B24-E563-453B-B95D-F8E56F5F3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169" y="-6717"/>
            <a:ext cx="2798307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5F2D-44D0-4B75-AD62-76D848944F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571"/>
          <a:stretch/>
        </p:blipFill>
        <p:spPr>
          <a:xfrm>
            <a:off x="7932387" y="81421"/>
            <a:ext cx="1368499" cy="2505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805963-8020-48BD-B414-B5ACB2EBA17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83" t="4291" r="8968" b="5087"/>
          <a:stretch/>
        </p:blipFill>
        <p:spPr>
          <a:xfrm>
            <a:off x="7604362" y="2544186"/>
            <a:ext cx="1786283" cy="13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B236D8-4293-4523-8CFD-A4438DDA5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17" t="9813" r="13372" b="22172"/>
          <a:stretch/>
        </p:blipFill>
        <p:spPr>
          <a:xfrm>
            <a:off x="2522538" y="47625"/>
            <a:ext cx="2560638" cy="266858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FE5159-15EC-4AC7-9093-FA88C64D2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93" b="16461"/>
          <a:stretch/>
        </p:blipFill>
        <p:spPr>
          <a:xfrm>
            <a:off x="5858669" y="2922598"/>
            <a:ext cx="4076700" cy="3740150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15561-0C15-4573-8A99-55D247B97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50" r="4" b="28087"/>
          <a:stretch/>
        </p:blipFill>
        <p:spPr>
          <a:xfrm>
            <a:off x="8201025" y="47625"/>
            <a:ext cx="3468688" cy="295433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9E90A-6791-4608-9946-7425229DB7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8319"/>
          <a:stretch/>
        </p:blipFill>
        <p:spPr>
          <a:xfrm>
            <a:off x="9324975" y="3084513"/>
            <a:ext cx="2346325" cy="3740150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ED1DF-5031-48D4-95E5-5C935AE7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63" r="-1" b="44375"/>
          <a:stretch/>
        </p:blipFill>
        <p:spPr>
          <a:xfrm>
            <a:off x="170913" y="2716213"/>
            <a:ext cx="3561896" cy="402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FA0B9-16AC-4DFF-996A-41C66056E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04" y="47625"/>
            <a:ext cx="1919288" cy="2668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4CF22-DFBA-46AA-A59F-8A96245DC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725" y="47625"/>
            <a:ext cx="2954338" cy="2954338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D1C0D0-4A04-4278-8EF0-6DD3371FB48D}"/>
              </a:ext>
            </a:extLst>
          </p:cNvPr>
          <p:cNvSpPr txBox="1"/>
          <p:nvPr/>
        </p:nvSpPr>
        <p:spPr>
          <a:xfrm>
            <a:off x="3732809" y="2585534"/>
            <a:ext cx="57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badi Extra Light" panose="020B0604020202020204" pitchFamily="34" charset="0"/>
              </a:rPr>
              <a:t>Idea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D6FD6F-75C7-4CBD-8716-6043E84C47F0}"/>
              </a:ext>
            </a:extLst>
          </p:cNvPr>
          <p:cNvSpPr txBox="1"/>
          <p:nvPr/>
        </p:nvSpPr>
        <p:spPr>
          <a:xfrm>
            <a:off x="3732809" y="3325793"/>
            <a:ext cx="2239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Please annotate your drawings, why did you pick that particular item to draw, what do you like about it and why and how did the drawing/ painting etc go, would you like to develop this image further, if so how might you do this?</a:t>
            </a:r>
          </a:p>
        </p:txBody>
      </p:sp>
    </p:spTree>
    <p:extLst>
      <p:ext uri="{BB962C8B-B14F-4D97-AF65-F5344CB8AC3E}">
        <p14:creationId xmlns:p14="http://schemas.microsoft.com/office/powerpoint/2010/main" val="317717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DBF3-A9EB-4A03-A284-A685A2D7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360" y="276668"/>
            <a:ext cx="6372225" cy="1325563"/>
          </a:xfrm>
        </p:spPr>
        <p:txBody>
          <a:bodyPr/>
          <a:lstStyle/>
          <a:p>
            <a:r>
              <a:rPr lang="en-GB" u="sng" dirty="0"/>
              <a:t>Annotation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45CB4-0CEE-4430-82DD-B4599B68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201232"/>
            <a:ext cx="3687114" cy="33839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239357-13F1-435A-8698-25DFE5986C94}"/>
              </a:ext>
            </a:extLst>
          </p:cNvPr>
          <p:cNvSpPr/>
          <p:nvPr/>
        </p:nvSpPr>
        <p:spPr>
          <a:xfrm>
            <a:off x="5372100" y="1400052"/>
            <a:ext cx="6905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/>
              <a:t>1. Please annotate each drawing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Why did you pick that particular item to draw?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 What do you like about the drawing?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How did the drawing/ painting etc go, what went well?</a:t>
            </a:r>
          </a:p>
          <a:p>
            <a:endParaRPr lang="en-GB" b="1" dirty="0"/>
          </a:p>
          <a:p>
            <a:r>
              <a:rPr lang="en-GB" b="1" dirty="0"/>
              <a:t>5.   If you were to develop this image further, how might     you do   </a:t>
            </a:r>
          </a:p>
          <a:p>
            <a:r>
              <a:rPr lang="en-GB" b="1" dirty="0"/>
              <a:t>      this? (Adding colour, more detail, pattern/ tone).</a:t>
            </a:r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34B74-0A00-4B9B-8AEE-BB04604A2350}"/>
              </a:ext>
            </a:extLst>
          </p:cNvPr>
          <p:cNvSpPr/>
          <p:nvPr/>
        </p:nvSpPr>
        <p:spPr>
          <a:xfrm>
            <a:off x="7800975" y="5657615"/>
            <a:ext cx="394335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dirty="0"/>
              <a:t>   LINE	TONE	TEXTURE	    COLOUR  COMPOSITION	       PATTERN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02231-681B-4CE4-92AE-4856F496F59D}"/>
              </a:ext>
            </a:extLst>
          </p:cNvPr>
          <p:cNvSpPr/>
          <p:nvPr/>
        </p:nvSpPr>
        <p:spPr>
          <a:xfrm>
            <a:off x="447675" y="43345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u="sng" dirty="0">
                <a:solidFill>
                  <a:srgbClr val="000000"/>
                </a:solidFill>
                <a:ea typeface=""/>
                <a:cs typeface=""/>
              </a:rPr>
              <a:t>Sentence examples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u="sng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 created this drawing using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…(Media Used)…………….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 chose this media because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……(what you feel comfortable using?)….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The most effective part of drawing is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…(shape, texture, pattern?)…..</a:t>
            </a:r>
            <a:endParaRPr lang="en-GB" kern="0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I have used effective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……(colour, tone, line?)…… </a:t>
            </a: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by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..(selecting the appropriate media?)….</a:t>
            </a:r>
            <a:endParaRPr lang="en-GB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If I could do it again I would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…(WWW/EBI)………</a:t>
            </a:r>
            <a:endParaRPr lang="en-GB" dirty="0">
              <a:solidFill>
                <a:srgbClr val="000000"/>
              </a:solidFill>
              <a:ea typeface=""/>
              <a:cs typeface="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71A8C-9DBB-4FB1-800D-1D6773E3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254" y="3189235"/>
            <a:ext cx="1618213" cy="16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C365-02F8-41E1-B157-D649AFFED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8" r="1" b="8869"/>
          <a:stretch/>
        </p:blipFill>
        <p:spPr>
          <a:xfrm>
            <a:off x="-1" y="5"/>
            <a:ext cx="3922776" cy="3937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56F40-B98A-4219-9CFC-0CDBA25F5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9" r="-2" b="7089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16069-7862-4CC8-BEAD-E04A6949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>
            <a:normAutofit/>
          </a:bodyPr>
          <a:lstStyle/>
          <a:p>
            <a:r>
              <a:rPr lang="en-GB" sz="2400" b="1" dirty="0"/>
              <a:t>Examples of sketchbook pages, backgrounds and drawn images</a:t>
            </a:r>
            <a:r>
              <a:rPr lang="en-GB" sz="24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805D31-79B8-47EF-B0B6-95FE5718D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9" r="17414" b="1"/>
          <a:stretch/>
        </p:blipFill>
        <p:spPr>
          <a:xfrm>
            <a:off x="8263267" y="10"/>
            <a:ext cx="3928733" cy="3937599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89B86494-1ECE-4E38-9656-C045B9BA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You need to make sure you have included photos, printed images and hand drawn images using both </a:t>
            </a:r>
            <a:r>
              <a:rPr lang="en-US" sz="1700" dirty="0" err="1"/>
              <a:t>colour</a:t>
            </a:r>
            <a:r>
              <a:rPr lang="en-US" sz="1700" dirty="0"/>
              <a:t> and black and white.</a:t>
            </a:r>
          </a:p>
          <a:p>
            <a:r>
              <a:rPr lang="en-US" sz="1700" dirty="0"/>
              <a:t>2X A4 pages minimum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65BA1-31BA-4259-B2B0-79B1F67B98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20885"/>
          <a:stretch/>
        </p:blipFill>
        <p:spPr>
          <a:xfrm>
            <a:off x="8269224" y="4160171"/>
            <a:ext cx="3922776" cy="21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60BDF2-282E-41A0-A580-2779E035ECD1}"/>
</file>

<file path=customXml/itemProps2.xml><?xml version="1.0" encoding="utf-8"?>
<ds:datastoreItem xmlns:ds="http://schemas.openxmlformats.org/officeDocument/2006/customXml" ds:itemID="{BC5F0E30-3B91-4737-931E-41D77EC2098A}"/>
</file>

<file path=customXml/itemProps3.xml><?xml version="1.0" encoding="utf-8"?>
<ds:datastoreItem xmlns:ds="http://schemas.openxmlformats.org/officeDocument/2006/customXml" ds:itemID="{26B1D1E7-AE44-4B56-812A-6CA68189BFBD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355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 Extra Light</vt:lpstr>
      <vt:lpstr>Arial</vt:lpstr>
      <vt:lpstr>Calibri</vt:lpstr>
      <vt:lpstr>Calibri Light</vt:lpstr>
      <vt:lpstr>Office Theme</vt:lpstr>
      <vt:lpstr>PowerPoint Presentation</vt:lpstr>
      <vt:lpstr>Mood Board</vt:lpstr>
      <vt:lpstr>PowerPoint Presentation</vt:lpstr>
      <vt:lpstr>Annotation</vt:lpstr>
      <vt:lpstr>Examples of sketchbook pages, backgrounds and drawn images.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G Beverley-Stone</dc:creator>
  <cp:lastModifiedBy>Ms G Beverley-Stone</cp:lastModifiedBy>
  <cp:revision>11</cp:revision>
  <dcterms:created xsi:type="dcterms:W3CDTF">2020-03-19T12:58:33Z</dcterms:created>
  <dcterms:modified xsi:type="dcterms:W3CDTF">2020-05-11T15:24:03Z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