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57" d="100"/>
          <a:sy n="57" d="100"/>
        </p:scale>
        <p:origin x="12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6/1/2020</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4943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6/1/2020</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3678088330"/>
      </p:ext>
    </p:extLst>
  </p:cSld>
  <p:clrMap bg1="lt1" tx1="dk1" bg2="lt2" tx2="dk2" accent1="accent1" accent2="accent2" accent3="accent3" accent4="accent4" accent5="accent5" accent6="accent6" hlink="hlink" folHlink="folHlink"/>
  <p:sldLayoutIdLst>
    <p:sldLayoutId id="214748374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46187E64-7A77-4D13-A5F4-9AEC282BB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Arc 52">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A9C678B-59F0-4852-9963-13B53053B341}"/>
              </a:ext>
            </a:extLst>
          </p:cNvPr>
          <p:cNvSpPr>
            <a:spLocks noGrp="1"/>
          </p:cNvSpPr>
          <p:nvPr>
            <p:ph type="ctrTitle"/>
          </p:nvPr>
        </p:nvSpPr>
        <p:spPr>
          <a:xfrm>
            <a:off x="892818" y="-930441"/>
            <a:ext cx="5085580" cy="3048000"/>
          </a:xfrm>
        </p:spPr>
        <p:txBody>
          <a:bodyPr>
            <a:normAutofit/>
          </a:bodyPr>
          <a:lstStyle/>
          <a:p>
            <a:pPr algn="l"/>
            <a:r>
              <a:rPr lang="en-GB" dirty="0"/>
              <a:t>Mirror drawing</a:t>
            </a:r>
          </a:p>
        </p:txBody>
      </p:sp>
      <p:sp>
        <p:nvSpPr>
          <p:cNvPr id="3" name="Subtitle 2">
            <a:extLst>
              <a:ext uri="{FF2B5EF4-FFF2-40B4-BE49-F238E27FC236}">
                <a16:creationId xmlns:a16="http://schemas.microsoft.com/office/drawing/2014/main" id="{4F9EAD91-E3B5-4C67-83E1-4BC6F797775A}"/>
              </a:ext>
            </a:extLst>
          </p:cNvPr>
          <p:cNvSpPr>
            <a:spLocks noGrp="1"/>
          </p:cNvSpPr>
          <p:nvPr>
            <p:ph type="subTitle" idx="1"/>
          </p:nvPr>
        </p:nvSpPr>
        <p:spPr>
          <a:xfrm>
            <a:off x="823110" y="2619425"/>
            <a:ext cx="5085580" cy="3048000"/>
          </a:xfrm>
        </p:spPr>
        <p:txBody>
          <a:bodyPr>
            <a:noAutofit/>
          </a:bodyPr>
          <a:lstStyle/>
          <a:p>
            <a:pPr algn="l"/>
            <a:r>
              <a:rPr lang="en-GB" sz="1600" dirty="0"/>
              <a:t>For your next task we would like you to complete a drawing of one or more objects stood on a mirror or reflective surface. </a:t>
            </a:r>
          </a:p>
          <a:p>
            <a:pPr algn="l"/>
            <a:r>
              <a:rPr lang="en-GB" sz="1600" dirty="0"/>
              <a:t>We would like you to think carefully about the layout of your objects and what background you might add, if any. For example you could lay out the objects with a background, as with the example given, or you could zoom in more so you are just focussing on the objects and their reflection. Once you have drawn the outline shapes accurately we would then like you to add tone where appropriate. Remember that there will be a great range of light and dark areas so don’t make any of your shading up, keep observing what is in front of you at all times.</a:t>
            </a:r>
          </a:p>
          <a:p>
            <a:pPr algn="l"/>
            <a:r>
              <a:rPr lang="en-GB" sz="1600" dirty="0"/>
              <a:t>If you have any problems with this work please email your teacher. Have fun!</a:t>
            </a:r>
          </a:p>
        </p:txBody>
      </p:sp>
      <p:sp>
        <p:nvSpPr>
          <p:cNvPr id="55" name="Oval 54">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picture containing indoor, table, sitting, food&#10;&#10;Description automatically generated">
            <a:extLst>
              <a:ext uri="{FF2B5EF4-FFF2-40B4-BE49-F238E27FC236}">
                <a16:creationId xmlns:a16="http://schemas.microsoft.com/office/drawing/2014/main" id="{F7075180-549B-4820-A637-6B3DA649643B}"/>
              </a:ext>
            </a:extLst>
          </p:cNvPr>
          <p:cNvPicPr>
            <a:picLocks noChangeAspect="1"/>
          </p:cNvPicPr>
          <p:nvPr/>
        </p:nvPicPr>
        <p:blipFill rotWithShape="1">
          <a:blip r:embed="rId2">
            <a:extLst>
              <a:ext uri="{28A0092B-C50C-407E-A947-70E740481C1C}">
                <a14:useLocalDpi xmlns:a14="http://schemas.microsoft.com/office/drawing/2010/main" val="0"/>
              </a:ext>
            </a:extLst>
          </a:blip>
          <a:srcRect l="7237" r="20264" b="1"/>
          <a:stretch/>
        </p:blipFill>
        <p:spPr>
          <a:xfrm>
            <a:off x="6521381" y="773723"/>
            <a:ext cx="5194998" cy="5194998"/>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57" name="Rectangle 56">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806" y="4790720"/>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012622"/>
      </p:ext>
    </p:extLst>
  </p:cSld>
  <p:clrMapOvr>
    <a:masterClrMapping/>
  </p:clrMapOvr>
</p:sld>
</file>

<file path=ppt/theme/theme1.xml><?xml version="1.0" encoding="utf-8"?>
<a:theme xmlns:a="http://schemas.openxmlformats.org/drawingml/2006/main" name="ShapesVTI">
  <a:themeElements>
    <a:clrScheme name="AccentBoxVTI">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CB82242DB234F99AC68EA2D00A2C0" ma:contentTypeVersion="13" ma:contentTypeDescription="Create a new document." ma:contentTypeScope="" ma:versionID="9ce34b6a7971d622464f927ce8bd2ada">
  <xsd:schema xmlns:xsd="http://www.w3.org/2001/XMLSchema" xmlns:xs="http://www.w3.org/2001/XMLSchema" xmlns:p="http://schemas.microsoft.com/office/2006/metadata/properties" xmlns:ns2="9f6bb6b4-1e89-4830-86e6-f515253dc81c" xmlns:ns3="5edab1e1-a49c-4ad1-82da-d5d2c0009e7c" targetNamespace="http://schemas.microsoft.com/office/2006/metadata/properties" ma:root="true" ma:fieldsID="5ef9ed965d96a55c1b9d6fdf3499228f" ns2:_="" ns3:_="">
    <xsd:import namespace="9f6bb6b4-1e89-4830-86e6-f515253dc81c"/>
    <xsd:import namespace="5edab1e1-a49c-4ad1-82da-d5d2c0009e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6bb6b4-1e89-4830-86e6-f515253dc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edab1e1-a49c-4ad1-82da-d5d2c0009e7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8CB661-5F79-440D-94CA-AC2936B00BB1}"/>
</file>

<file path=customXml/itemProps2.xml><?xml version="1.0" encoding="utf-8"?>
<ds:datastoreItem xmlns:ds="http://schemas.openxmlformats.org/officeDocument/2006/customXml" ds:itemID="{67E21D4D-EB1C-4096-B522-6FD6F6B94422}"/>
</file>

<file path=customXml/itemProps3.xml><?xml version="1.0" encoding="utf-8"?>
<ds:datastoreItem xmlns:ds="http://schemas.openxmlformats.org/officeDocument/2006/customXml" ds:itemID="{9A5D0CDA-188E-47E2-BCFF-8C96F1EF8108}"/>
</file>

<file path=docProps/app.xml><?xml version="1.0" encoding="utf-8"?>
<Properties xmlns="http://schemas.openxmlformats.org/officeDocument/2006/extended-properties" xmlns:vt="http://schemas.openxmlformats.org/officeDocument/2006/docPropsVTypes">
  <TotalTime>3</TotalTime>
  <Words>155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 LT Pro</vt:lpstr>
      <vt:lpstr>Calibri</vt:lpstr>
      <vt:lpstr>Tw Cen MT</vt:lpstr>
      <vt:lpstr>ShapesVTI</vt:lpstr>
      <vt:lpstr>Mirror drawing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Mirror drawing</dc:title>
  <dc:creator>Mrs K Fowkes</dc:creator>
  <cp:lastModifiedBy>Miss M Johnson</cp:lastModifiedBy>
  <cp:revision>1</cp:revision>
  <dcterms:created xsi:type="dcterms:W3CDTF">2020-06-01T09:52:19Z</dcterms:created>
  <dcterms:modified xsi:type="dcterms:W3CDTF">2020-06-01T09:59:09Z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0x010100EC1CB82242DB234F99AC68EA2D00A2C0</vt:lpwstr>
  </property>
</Properties>
</file>