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2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1"/>
  </p:notesMasterIdLst>
  <p:sldIdLst>
    <p:sldId id="256" r:id="rId4"/>
    <p:sldId id="281" r:id="rId5"/>
    <p:sldId id="388" r:id="rId6"/>
    <p:sldId id="386" r:id="rId7"/>
    <p:sldId id="387" r:id="rId8"/>
    <p:sldId id="394" r:id="rId9"/>
    <p:sldId id="395" r:id="rId10"/>
    <p:sldId id="440" r:id="rId11"/>
    <p:sldId id="385" r:id="rId12"/>
    <p:sldId id="441" r:id="rId13"/>
    <p:sldId id="442" r:id="rId14"/>
    <p:sldId id="443" r:id="rId15"/>
    <p:sldId id="444" r:id="rId16"/>
    <p:sldId id="445" r:id="rId17"/>
    <p:sldId id="446" r:id="rId18"/>
    <p:sldId id="447" r:id="rId19"/>
    <p:sldId id="44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impkins" initials="MS" lastIdx="55" clrIdx="0">
    <p:extLst/>
  </p:cmAuthor>
  <p:cmAuthor id="2" name="Amanda Fleck" initials="AF" lastIdx="1" clrIdx="1">
    <p:extLst/>
  </p:cmAuthor>
  <p:cmAuthor id="3" name="Amanda Fleck" initials="AF [2]" lastIdx="1" clrIdx="2">
    <p:extLst/>
  </p:cmAuthor>
  <p:cmAuthor id="4" name="Amanda Fleck" initials="AF [3]" lastIdx="1" clrIdx="3">
    <p:extLst/>
  </p:cmAuthor>
  <p:cmAuthor id="5" name="Amanda Fleck" initials="AF [4]" lastIdx="1" clrIdx="4">
    <p:extLst/>
  </p:cmAuthor>
  <p:cmAuthor id="6" name="Amanda Fleck" initials="AF [5]" lastIdx="1" clrIdx="5">
    <p:extLst/>
  </p:cmAuthor>
  <p:cmAuthor id="7" name="Amanda Fleck" initials="AF [6]" lastIdx="1" clrIdx="6">
    <p:extLst/>
  </p:cmAuthor>
  <p:cmAuthor id="8" name="Amanda Fleck" initials="AF [7]" lastIdx="1" clrIdx="7">
    <p:extLst/>
  </p:cmAuthor>
  <p:cmAuthor id="9" name="Amanda Fleck" initials="AF [8]" lastIdx="1" clrIdx="8">
    <p:extLst/>
  </p:cmAuthor>
  <p:cmAuthor id="10" name="Amanda Fleck" initials="AF [9]" lastIdx="1" clrIdx="9">
    <p:extLst/>
  </p:cmAuthor>
  <p:cmAuthor id="11" name="Amanda Fleck" initials="AF [10]" lastIdx="1" clrIdx="10">
    <p:extLst/>
  </p:cmAuthor>
  <p:cmAuthor id="12" name="Amanda Fleck" initials="AF [11]" lastIdx="1" clrIdx="11">
    <p:extLst/>
  </p:cmAuthor>
  <p:cmAuthor id="13" name="Tracy Barrett" initials="TB" lastIdx="68"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C"/>
    <a:srgbClr val="B8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83642" autoAdjust="0"/>
  </p:normalViewPr>
  <p:slideViewPr>
    <p:cSldViewPr>
      <p:cViewPr varScale="1">
        <p:scale>
          <a:sx n="60" d="100"/>
          <a:sy n="60" d="100"/>
        </p:scale>
        <p:origin x="10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232"/>
    </p:cViewPr>
  </p:sorter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2026-0859-4913-9377-3DA08F595AD2}" type="datetimeFigureOut">
              <a:rPr lang="en-US" smtClean="0"/>
              <a:t>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https://c2.staticflickr.com/4/3178/4076380768_03994aed44_b.jpg</a:t>
            </a:r>
          </a:p>
        </p:txBody>
      </p:sp>
      <p:sp>
        <p:nvSpPr>
          <p:cNvPr id="4" name="Slide Number Placeholder 3"/>
          <p:cNvSpPr>
            <a:spLocks noGrp="1"/>
          </p:cNvSpPr>
          <p:nvPr>
            <p:ph type="sldNum" sz="quarter" idx="10"/>
          </p:nvPr>
        </p:nvSpPr>
        <p:spPr/>
        <p:txBody>
          <a:bodyPr/>
          <a:lstStyle/>
          <a:p>
            <a:fld id="{2C9D32D9-63A9-423F-8B77-368638260D4D}" type="slidenum">
              <a:rPr lang="en-US" smtClean="0"/>
              <a:t>2</a:t>
            </a:fld>
            <a:endParaRPr lang="en-US"/>
          </a:p>
        </p:txBody>
      </p:sp>
    </p:spTree>
    <p:extLst>
      <p:ext uri="{BB962C8B-B14F-4D97-AF65-F5344CB8AC3E}">
        <p14:creationId xmlns:p14="http://schemas.microsoft.com/office/powerpoint/2010/main" val="253604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a:p>
        </p:txBody>
      </p:sp>
    </p:spTree>
    <p:extLst>
      <p:ext uri="{BB962C8B-B14F-4D97-AF65-F5344CB8AC3E}">
        <p14:creationId xmlns:p14="http://schemas.microsoft.com/office/powerpoint/2010/main" val="397956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a:t>
            </a:fld>
            <a:endParaRPr lang="en-US"/>
          </a:p>
        </p:txBody>
      </p:sp>
    </p:spTree>
    <p:extLst>
      <p:ext uri="{BB962C8B-B14F-4D97-AF65-F5344CB8AC3E}">
        <p14:creationId xmlns:p14="http://schemas.microsoft.com/office/powerpoint/2010/main" val="304859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5</a:t>
            </a:fld>
            <a:endParaRPr lang="en-US"/>
          </a:p>
        </p:txBody>
      </p:sp>
    </p:spTree>
    <p:extLst>
      <p:ext uri="{BB962C8B-B14F-4D97-AF65-F5344CB8AC3E}">
        <p14:creationId xmlns:p14="http://schemas.microsoft.com/office/powerpoint/2010/main" val="220900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6</a:t>
            </a:fld>
            <a:endParaRPr lang="en-US"/>
          </a:p>
        </p:txBody>
      </p:sp>
    </p:spTree>
    <p:extLst>
      <p:ext uri="{BB962C8B-B14F-4D97-AF65-F5344CB8AC3E}">
        <p14:creationId xmlns:p14="http://schemas.microsoft.com/office/powerpoint/2010/main" val="345890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7</a:t>
            </a:fld>
            <a:endParaRPr lang="en-US"/>
          </a:p>
        </p:txBody>
      </p:sp>
    </p:spTree>
    <p:extLst>
      <p:ext uri="{BB962C8B-B14F-4D97-AF65-F5344CB8AC3E}">
        <p14:creationId xmlns:p14="http://schemas.microsoft.com/office/powerpoint/2010/main" val="78534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a:t>
            </a:fld>
            <a:endParaRPr lang="en-US"/>
          </a:p>
        </p:txBody>
      </p:sp>
    </p:spTree>
    <p:extLst>
      <p:ext uri="{BB962C8B-B14F-4D97-AF65-F5344CB8AC3E}">
        <p14:creationId xmlns:p14="http://schemas.microsoft.com/office/powerpoint/2010/main" val="284854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a:p>
        </p:txBody>
      </p:sp>
    </p:spTree>
    <p:extLst>
      <p:ext uri="{BB962C8B-B14F-4D97-AF65-F5344CB8AC3E}">
        <p14:creationId xmlns:p14="http://schemas.microsoft.com/office/powerpoint/2010/main" val="68716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a:t>
            </a:fld>
            <a:endParaRPr lang="en-US" dirty="0"/>
          </a:p>
        </p:txBody>
      </p:sp>
    </p:spTree>
    <p:extLst>
      <p:ext uri="{BB962C8B-B14F-4D97-AF65-F5344CB8AC3E}">
        <p14:creationId xmlns:p14="http://schemas.microsoft.com/office/powerpoint/2010/main" val="352309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21446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6176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34860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48668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694073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B595F713-2110-964B-A68E-481EBA276186}" type="datetimeFigureOut">
              <a:rPr lang="en-GB" smtClean="0"/>
              <a:t>09/02/2018</a:t>
            </a:fld>
            <a:endParaRPr lang="en-GB"/>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457200" y="92079"/>
            <a:ext cx="8229600" cy="1508125"/>
          </a:xfrm>
          <a:prstGeom prst="rect">
            <a:avLst/>
          </a:prstGeom>
        </p:spPr>
        <p:txBody>
          <a:bodyPr lIns="0" tIns="0" rIns="0" bIns="0">
            <a:noAutofit/>
          </a:bodyPr>
          <a:lstStyle>
            <a:lvl1pPr>
              <a:defRPr sz="4425">
                <a:latin typeface="Gill Sans"/>
                <a:ea typeface="Gill Sans"/>
                <a:cs typeface="Gill Sans"/>
                <a:sym typeface="Gill Sans"/>
              </a:defRPr>
            </a:lvl1pPr>
          </a:lstStyle>
          <a:p>
            <a:pPr lvl="0">
              <a:defRPr sz="1800"/>
            </a:pPr>
            <a:r>
              <a:rPr lang="en-US" sz="4425"/>
              <a:t>Click to edit Master title style</a:t>
            </a:r>
            <a:endParaRPr sz="4425"/>
          </a:p>
        </p:txBody>
      </p:sp>
      <p:sp>
        <p:nvSpPr>
          <p:cNvPr id="7" name="Shape 7"/>
          <p:cNvSpPr>
            <a:spLocks noGrp="1"/>
          </p:cNvSpPr>
          <p:nvPr>
            <p:ph type="body" idx="1"/>
          </p:nvPr>
        </p:nvSpPr>
        <p:spPr>
          <a:xfrm>
            <a:off x="457200" y="1600200"/>
            <a:ext cx="8229600" cy="5257800"/>
          </a:xfrm>
          <a:prstGeom prst="rect">
            <a:avLst/>
          </a:prstGeom>
        </p:spPr>
        <p:txBody>
          <a:bodyPr>
            <a:noAutofit/>
          </a:bodyPr>
          <a:lstStyle>
            <a:lvl1pPr marL="0" indent="0" algn="ctr">
              <a:spcBef>
                <a:spcPts val="2475"/>
              </a:spcBef>
              <a:buSzTx/>
              <a:buFontTx/>
              <a:buNone/>
              <a:defRPr>
                <a:latin typeface="Gill Sans"/>
                <a:ea typeface="Gill Sans"/>
                <a:cs typeface="Gill Sans"/>
                <a:sym typeface="Gill Sans"/>
              </a:defRPr>
            </a:lvl1pPr>
            <a:lvl2pPr marL="0" indent="240506" algn="ctr">
              <a:spcBef>
                <a:spcPts val="2475"/>
              </a:spcBef>
              <a:buSzTx/>
              <a:buFontTx/>
              <a:buNone/>
              <a:defRPr>
                <a:latin typeface="Gill Sans"/>
                <a:ea typeface="Gill Sans"/>
                <a:cs typeface="Gill Sans"/>
                <a:sym typeface="Gill Sans"/>
              </a:defRPr>
            </a:lvl2pPr>
            <a:lvl3pPr marL="0" indent="481013" algn="ctr">
              <a:spcBef>
                <a:spcPts val="2475"/>
              </a:spcBef>
              <a:buSzTx/>
              <a:buFontTx/>
              <a:buNone/>
              <a:defRPr>
                <a:latin typeface="Gill Sans"/>
                <a:ea typeface="Gill Sans"/>
                <a:cs typeface="Gill Sans"/>
                <a:sym typeface="Gill Sans"/>
              </a:defRPr>
            </a:lvl3pPr>
            <a:lvl4pPr marL="0" indent="722709" algn="ctr">
              <a:spcBef>
                <a:spcPts val="2475"/>
              </a:spcBef>
              <a:buSzTx/>
              <a:buFontTx/>
              <a:buNone/>
              <a:defRPr>
                <a:latin typeface="Gill Sans"/>
                <a:ea typeface="Gill Sans"/>
                <a:cs typeface="Gill Sans"/>
                <a:sym typeface="Gill Sans"/>
              </a:defRPr>
            </a:lvl4pPr>
            <a:lvl5pPr marL="0" indent="963215" algn="ctr">
              <a:spcBef>
                <a:spcPts val="2475"/>
              </a:spcBef>
              <a:buSzTx/>
              <a:buFontTx/>
              <a:buNone/>
              <a:defRPr>
                <a:latin typeface="Gill Sans"/>
                <a:ea typeface="Gill Sans"/>
                <a:cs typeface="Gill Sans"/>
                <a:sym typeface="Gill Sans"/>
              </a:defRPr>
            </a:lvl5pPr>
          </a:lstStyle>
          <a:p>
            <a:pPr lvl="0">
              <a:defRPr sz="1800"/>
            </a:pPr>
            <a:r>
              <a:rPr lang="en-US" sz="2250"/>
              <a:t>Click to edit Master text styles</a:t>
            </a:r>
          </a:p>
          <a:p>
            <a:pPr lvl="1">
              <a:defRPr sz="1800"/>
            </a:pPr>
            <a:r>
              <a:rPr lang="en-US" sz="2250"/>
              <a:t>Second level</a:t>
            </a:r>
          </a:p>
          <a:p>
            <a:pPr lvl="2">
              <a:defRPr sz="1800"/>
            </a:pPr>
            <a:r>
              <a:rPr lang="en-US" sz="2250"/>
              <a:t>Third level</a:t>
            </a:r>
          </a:p>
          <a:p>
            <a:pPr lvl="3">
              <a:defRPr sz="1800"/>
            </a:pPr>
            <a:r>
              <a:rPr lang="en-US" sz="2250"/>
              <a:t>Fourth level</a:t>
            </a:r>
          </a:p>
          <a:p>
            <a:pPr lvl="4">
              <a:defRPr sz="1800"/>
            </a:pPr>
            <a:r>
              <a:rPr lang="en-US" sz="2250"/>
              <a:t>Fifth level</a:t>
            </a:r>
            <a:endParaRPr sz="2250"/>
          </a:p>
        </p:txBody>
      </p:sp>
    </p:spTree>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166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B595F713-2110-964B-A68E-481EBA276186}" type="datetimeFigureOut">
              <a:rPr lang="en-GB" smtClean="0"/>
              <a:t>09/02/2018</a:t>
            </a:fld>
            <a:endParaRPr lang="en-GB"/>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402CBB9E-F5D3-6E40-A939-4B2058AA44B4}" type="slidenum">
              <a:rPr lang="en-GB" smtClean="0"/>
              <a:t>‹#›</a:t>
            </a:fld>
            <a:endParaRPr lang="en-GB"/>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39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45997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4769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5086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09/02/2018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22436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09/02/2018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06585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09/02/2018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5F713-2110-964B-A68E-481EBA276186}" type="datetimeFigureOut">
              <a:rPr lang="en-GB" smtClean="0"/>
              <a:t>09/02/2018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2CBB9E-F5D3-6E40-A939-4B2058AA44B4}" type="slidenum">
              <a:rPr lang="en-GB" smtClean="0"/>
              <a:t>‹#›</a:t>
            </a:fld>
            <a:endParaRPr lang="en-GB"/>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91113" y="16872"/>
            <a:ext cx="1029761" cy="1020648"/>
          </a:xfrm>
          <a:prstGeom prst="rect">
            <a:avLst/>
          </a:prstGeom>
        </p:spPr>
      </p:pic>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126" y="16872"/>
            <a:ext cx="2530113" cy="831540"/>
          </a:xfrm>
          <a:prstGeom prst="rect">
            <a:avLst/>
          </a:prstGeom>
        </p:spPr>
      </p:pic>
      <p:sp>
        <p:nvSpPr>
          <p:cNvPr id="9" name="Rectangle 8"/>
          <p:cNvSpPr/>
          <p:nvPr/>
        </p:nvSpPr>
        <p:spPr>
          <a:xfrm>
            <a:off x="0" y="6561058"/>
            <a:ext cx="9144000" cy="22640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900" dirty="0">
                <a:latin typeface="Arial" panose="020B0604020202020204" pitchFamily="34" charset="0"/>
                <a:cs typeface="Arial" panose="020B0604020202020204" pitchFamily="34" charset="0"/>
              </a:rPr>
              <a:t>better hope – brighter</a:t>
            </a:r>
            <a:r>
              <a:rPr lang="en-GB" sz="900" baseline="0" dirty="0">
                <a:latin typeface="Arial" panose="020B0604020202020204" pitchFamily="34" charset="0"/>
                <a:cs typeface="Arial" panose="020B0604020202020204" pitchFamily="34" charset="0"/>
              </a:rPr>
              <a:t> future</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457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l.org.uk/" TargetMode="External"/><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a:t>
            </a:r>
            <a:r>
              <a:rPr lang="en-GB" sz="900">
                <a:solidFill>
                  <a:schemeClr val="bg1">
                    <a:lumMod val="85000"/>
                  </a:schemeClr>
                </a:solidFill>
              </a:rPr>
              <a:t>Club 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3"/>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4742837"/>
          </a:xfrm>
          <a:prstGeom prst="rect">
            <a:avLst/>
          </a:prstGeom>
          <a:noFill/>
        </p:spPr>
        <p:txBody>
          <a:bodyPr wrap="square" rtlCol="0">
            <a:spAutoFit/>
          </a:bodyPr>
          <a:lstStyle/>
          <a:p>
            <a:pPr algn="ctr">
              <a:lnSpc>
                <a:spcPct val="115000"/>
              </a:lnSpc>
              <a:spcAft>
                <a:spcPts val="0"/>
              </a:spcAft>
            </a:pPr>
            <a:r>
              <a:rPr lang="en-GB" sz="7200" b="1" dirty="0"/>
              <a:t>PiXL </a:t>
            </a:r>
            <a:r>
              <a:rPr lang="en-GB" sz="7200" b="1" dirty="0" err="1"/>
              <a:t>KnowIT</a:t>
            </a:r>
            <a:r>
              <a:rPr lang="en-GB" sz="7200" b="1" dirty="0"/>
              <a: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Chemistry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a:solidFill>
                  <a:schemeClr val="accent2"/>
                </a:solidFill>
              </a:rPr>
              <a:t>Edexcel Topic – Groups in the periodic table</a:t>
            </a: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3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
        <p:nvSpPr>
          <p:cNvPr id="7" name="TextBox 6"/>
          <p:cNvSpPr txBox="1"/>
          <p:nvPr/>
        </p:nvSpPr>
        <p:spPr>
          <a:xfrm>
            <a:off x="0" y="980728"/>
            <a:ext cx="5004048" cy="4770537"/>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Periodic table</a:t>
            </a:r>
          </a:p>
          <a:p>
            <a:endParaRPr lang="en-GB" sz="2800" dirty="0">
              <a:solidFill>
                <a:schemeClr val="tx1">
                  <a:lumMod val="50000"/>
                  <a:lumOff val="50000"/>
                </a:schemeClr>
              </a:solidFill>
            </a:endParaRPr>
          </a:p>
          <a:p>
            <a:pPr marL="685800" lvl="1" indent="-342900">
              <a:buFont typeface="Arial" charset="0"/>
              <a:buChar char="•"/>
            </a:pPr>
            <a:r>
              <a:rPr lang="en-US" sz="3200" b="1" dirty="0">
                <a:solidFill>
                  <a:schemeClr val="bg1">
                    <a:lumMod val="50000"/>
                  </a:schemeClr>
                </a:solidFill>
              </a:rPr>
              <a:t>Group 1</a:t>
            </a:r>
          </a:p>
          <a:p>
            <a:pPr marL="685800" lvl="1" indent="-342900">
              <a:buFont typeface="Arial" charset="0"/>
              <a:buChar char="•"/>
            </a:pPr>
            <a:r>
              <a:rPr lang="en-US" sz="3200" b="1" dirty="0">
                <a:solidFill>
                  <a:schemeClr val="bg1">
                    <a:lumMod val="50000"/>
                  </a:schemeClr>
                </a:solidFill>
              </a:rPr>
              <a:t>Group 7</a:t>
            </a:r>
          </a:p>
          <a:p>
            <a:pPr marL="685800" lvl="1" indent="-342900">
              <a:buFont typeface="Arial" charset="0"/>
              <a:buChar char="•"/>
            </a:pPr>
            <a:r>
              <a:rPr lang="en-US" sz="3200" b="1" dirty="0">
                <a:solidFill>
                  <a:schemeClr val="bg1">
                    <a:lumMod val="50000"/>
                  </a:schemeClr>
                </a:solidFill>
              </a:rPr>
              <a:t>Group 0</a:t>
            </a:r>
            <a:endParaRPr lang="en-GB" sz="2400" dirty="0"/>
          </a:p>
          <a:p>
            <a:endParaRPr lang="en-GB" dirty="0"/>
          </a:p>
        </p:txBody>
      </p:sp>
    </p:spTree>
    <p:extLst>
      <p:ext uri="{BB962C8B-B14F-4D97-AF65-F5344CB8AC3E}">
        <p14:creationId xmlns:p14="http://schemas.microsoft.com/office/powerpoint/2010/main" val="3137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262979"/>
          </a:xfrm>
          <a:prstGeom prst="rect">
            <a:avLst/>
          </a:prstGeom>
          <a:noFill/>
        </p:spPr>
        <p:txBody>
          <a:bodyPr wrap="square" rtlCol="0">
            <a:spAutoFit/>
          </a:bodyPr>
          <a:lstStyle/>
          <a:p>
            <a:pPr marL="457200" indent="-457200">
              <a:buAutoNum type="arabicPeriod"/>
            </a:pPr>
            <a:r>
              <a:rPr lang="en-GB" sz="2400" dirty="0"/>
              <a:t>What are the elements in Group 0 called?</a:t>
            </a:r>
          </a:p>
          <a:p>
            <a:pPr marL="457200" indent="-457200">
              <a:buAutoNum type="arabicPeriod"/>
            </a:pPr>
            <a:endParaRPr lang="en-GB" sz="2400" dirty="0"/>
          </a:p>
          <a:p>
            <a:pPr marL="457200" indent="-457200">
              <a:buAutoNum type="arabicPeriod"/>
            </a:pPr>
            <a:r>
              <a:rPr lang="en-GB" sz="2400" dirty="0"/>
              <a:t>What are the elements in Group 1 called?</a:t>
            </a:r>
          </a:p>
          <a:p>
            <a:pPr marL="457200" indent="-457200">
              <a:buAutoNum type="arabicPeriod"/>
            </a:pPr>
            <a:endParaRPr lang="en-GB" sz="2400" dirty="0"/>
          </a:p>
          <a:p>
            <a:pPr marL="457200" indent="-457200">
              <a:buAutoNum type="arabicPeriod"/>
            </a:pPr>
            <a:r>
              <a:rPr lang="en-GB" sz="2400" dirty="0"/>
              <a:t>What are the elements in Group 7 called?</a:t>
            </a:r>
          </a:p>
          <a:p>
            <a:pPr marL="457200" indent="-457200">
              <a:buAutoNum type="arabicPeriod"/>
            </a:pPr>
            <a:endParaRPr lang="en-GB" sz="2400" dirty="0"/>
          </a:p>
          <a:p>
            <a:pPr marL="457200" indent="-457200">
              <a:buAutoNum type="arabicPeriod"/>
            </a:pPr>
            <a:r>
              <a:rPr lang="en-GB" sz="2400" dirty="0"/>
              <a:t>What happens to the boiling point of elements in Group 0 as you go down the group?</a:t>
            </a:r>
          </a:p>
          <a:p>
            <a:pPr marL="457200" indent="-457200">
              <a:buAutoNum type="arabicPeriod"/>
            </a:pPr>
            <a:endParaRPr lang="en-GB" sz="2400" dirty="0"/>
          </a:p>
          <a:p>
            <a:pPr marL="457200" indent="-457200">
              <a:buAutoNum type="arabicPeriod"/>
            </a:pPr>
            <a:r>
              <a:rPr lang="en-GB" sz="2400" dirty="0"/>
              <a:t>Why are the elements in Group 0 so unreactive?</a:t>
            </a:r>
          </a:p>
          <a:p>
            <a:pPr marL="457200" indent="-457200">
              <a:buAutoNum type="arabicPeriod"/>
            </a:pPr>
            <a:endParaRPr lang="en-GB" sz="2400" dirty="0"/>
          </a:p>
          <a:p>
            <a:pPr marL="457200" indent="-457200">
              <a:buAutoNum type="arabicPeriod"/>
            </a:pPr>
            <a:r>
              <a:rPr lang="en-GB" sz="2400" dirty="0"/>
              <a:t>Why do all elements in Group 1 react in a similar way to each other?</a:t>
            </a:r>
          </a:p>
          <a:p>
            <a:endParaRPr lang="en-GB" sz="2400" dirty="0"/>
          </a:p>
        </p:txBody>
      </p:sp>
    </p:spTree>
    <p:extLst>
      <p:ext uri="{BB962C8B-B14F-4D97-AF65-F5344CB8AC3E}">
        <p14:creationId xmlns:p14="http://schemas.microsoft.com/office/powerpoint/2010/main" val="288597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4893647"/>
          </a:xfrm>
          <a:prstGeom prst="rect">
            <a:avLst/>
          </a:prstGeom>
          <a:noFill/>
        </p:spPr>
        <p:txBody>
          <a:bodyPr wrap="square" rtlCol="0">
            <a:spAutoFit/>
          </a:bodyPr>
          <a:lstStyle/>
          <a:p>
            <a:pPr marL="457200" indent="-457200">
              <a:buFont typeface="+mj-lt"/>
              <a:buAutoNum type="arabicPeriod" startAt="7"/>
            </a:pPr>
            <a:r>
              <a:rPr lang="en-GB" sz="2400" dirty="0"/>
              <a:t>What happens to the reactivity of the elements as you go down Group 1?</a:t>
            </a:r>
          </a:p>
          <a:p>
            <a:pPr marL="457200" indent="-457200">
              <a:buFont typeface="+mj-lt"/>
              <a:buAutoNum type="arabicPeriod" startAt="7"/>
            </a:pPr>
            <a:endParaRPr lang="en-GB" sz="2400" dirty="0"/>
          </a:p>
          <a:p>
            <a:pPr marL="457200" indent="-457200">
              <a:buAutoNum type="arabicPeriod" startAt="7"/>
            </a:pPr>
            <a:r>
              <a:rPr lang="en-GB" sz="2400" dirty="0"/>
              <a:t>Write a word equation for the reaction between sodium and oxygen.</a:t>
            </a:r>
          </a:p>
          <a:p>
            <a:pPr marL="457200" indent="-457200">
              <a:buAutoNum type="arabicPeriod" startAt="7"/>
            </a:pPr>
            <a:endParaRPr lang="en-GB" sz="2400" dirty="0"/>
          </a:p>
          <a:p>
            <a:pPr marL="457200" indent="-457200">
              <a:buAutoNum type="arabicPeriod" startAt="7"/>
            </a:pPr>
            <a:r>
              <a:rPr lang="en-GB" sz="2400" dirty="0"/>
              <a:t>Why do all the elements in Group 7 react in a similar way to each other?</a:t>
            </a:r>
          </a:p>
          <a:p>
            <a:pPr marL="457200" indent="-457200">
              <a:buAutoNum type="arabicPeriod" startAt="7"/>
            </a:pPr>
            <a:endParaRPr lang="en-GB" sz="2400" dirty="0"/>
          </a:p>
          <a:p>
            <a:pPr marL="457200" indent="-457200">
              <a:buAutoNum type="arabicPeriod" startAt="7"/>
            </a:pPr>
            <a:r>
              <a:rPr lang="en-GB" sz="2400" dirty="0"/>
              <a:t>Halogens are diatomic. What does the word ‘diatomic’ mean?</a:t>
            </a:r>
          </a:p>
          <a:p>
            <a:pPr marL="457200" indent="-457200">
              <a:buAutoNum type="arabicPeriod" startAt="7"/>
            </a:pPr>
            <a:endParaRPr lang="en-GB" sz="2400" dirty="0"/>
          </a:p>
          <a:p>
            <a:pPr marL="457200" indent="-457200">
              <a:buAutoNum type="arabicPeriod" startAt="7"/>
            </a:pPr>
            <a:r>
              <a:rPr lang="en-GB" sz="2400" dirty="0"/>
              <a:t>What happens to the reactivity as you go down Group 7?</a:t>
            </a:r>
          </a:p>
          <a:p>
            <a:endParaRPr lang="en-GB" sz="2400" dirty="0"/>
          </a:p>
        </p:txBody>
      </p:sp>
    </p:spTree>
    <p:extLst>
      <p:ext uri="{BB962C8B-B14F-4D97-AF65-F5344CB8AC3E}">
        <p14:creationId xmlns:p14="http://schemas.microsoft.com/office/powerpoint/2010/main" val="151606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3785652"/>
          </a:xfrm>
          <a:prstGeom prst="rect">
            <a:avLst/>
          </a:prstGeom>
          <a:noFill/>
        </p:spPr>
        <p:txBody>
          <a:bodyPr wrap="square" rtlCol="0">
            <a:spAutoFit/>
          </a:bodyPr>
          <a:lstStyle/>
          <a:p>
            <a:pPr marL="457200" indent="-457200">
              <a:buFont typeface="+mj-lt"/>
              <a:buAutoNum type="arabicPeriod" startAt="12"/>
            </a:pPr>
            <a:r>
              <a:rPr lang="en-GB" sz="2400" dirty="0"/>
              <a:t>What happens to the melting point and boiling point as you go down Group 7?</a:t>
            </a:r>
          </a:p>
          <a:p>
            <a:pPr marL="457200" indent="-457200">
              <a:buFont typeface="+mj-lt"/>
              <a:buAutoNum type="arabicPeriod" startAt="12"/>
            </a:pPr>
            <a:endParaRPr lang="en-GB" sz="2400" dirty="0"/>
          </a:p>
          <a:p>
            <a:pPr marL="457200" indent="-457200">
              <a:buFont typeface="+mj-lt"/>
              <a:buAutoNum type="arabicPeriod" startAt="13"/>
            </a:pPr>
            <a:r>
              <a:rPr lang="en-GB" sz="2400" dirty="0"/>
              <a:t>Write a word equation for the reaction between lithium and chlorine.</a:t>
            </a:r>
          </a:p>
          <a:p>
            <a:pPr marL="457200" indent="-457200">
              <a:buFont typeface="+mj-lt"/>
              <a:buAutoNum type="arabicPeriod" startAt="13"/>
            </a:pPr>
            <a:endParaRPr lang="en-GB" sz="2400" dirty="0"/>
          </a:p>
          <a:p>
            <a:pPr marL="457200" indent="-457200">
              <a:buAutoNum type="arabicPeriod" startAt="13"/>
            </a:pPr>
            <a:r>
              <a:rPr lang="en-GB" sz="2400" dirty="0"/>
              <a:t>Write a balanced chemical equation for the reaction between lithium and chlorine gas.</a:t>
            </a:r>
          </a:p>
          <a:p>
            <a:pPr marL="457200" indent="-457200">
              <a:buAutoNum type="arabicPeriod" startAt="13"/>
            </a:pPr>
            <a:endParaRPr lang="en-GB" sz="2400" dirty="0"/>
          </a:p>
          <a:p>
            <a:pPr marL="457200" indent="-457200">
              <a:buAutoNum type="arabicPeriod" startAt="13"/>
            </a:pPr>
            <a:r>
              <a:rPr lang="en-GB" sz="2400" dirty="0"/>
              <a:t>How do you test for the presence of chlorine gas?</a:t>
            </a:r>
          </a:p>
        </p:txBody>
      </p:sp>
    </p:spTree>
    <p:extLst>
      <p:ext uri="{BB962C8B-B14F-4D97-AF65-F5344CB8AC3E}">
        <p14:creationId xmlns:p14="http://schemas.microsoft.com/office/powerpoint/2010/main" val="109478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770537"/>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Periodic table</a:t>
            </a:r>
          </a:p>
          <a:p>
            <a:endParaRPr lang="en-GB" sz="2800" dirty="0">
              <a:solidFill>
                <a:schemeClr val="tx1">
                  <a:lumMod val="50000"/>
                  <a:lumOff val="50000"/>
                </a:schemeClr>
              </a:solidFill>
            </a:endParaRPr>
          </a:p>
          <a:p>
            <a:pPr marL="685800" lvl="1" indent="-342900">
              <a:buFont typeface="Arial" charset="0"/>
              <a:buChar char="•"/>
            </a:pPr>
            <a:r>
              <a:rPr lang="en-US" sz="3200" b="1" dirty="0">
                <a:solidFill>
                  <a:schemeClr val="bg1">
                    <a:lumMod val="50000"/>
                  </a:schemeClr>
                </a:solidFill>
              </a:rPr>
              <a:t>Group 1</a:t>
            </a:r>
          </a:p>
          <a:p>
            <a:pPr marL="685800" lvl="1" indent="-342900">
              <a:buFont typeface="Arial" charset="0"/>
              <a:buChar char="•"/>
            </a:pPr>
            <a:r>
              <a:rPr lang="en-US" sz="3200" b="1" dirty="0">
                <a:solidFill>
                  <a:schemeClr val="bg1">
                    <a:lumMod val="50000"/>
                  </a:schemeClr>
                </a:solidFill>
              </a:rPr>
              <a:t>Group 7</a:t>
            </a:r>
          </a:p>
          <a:p>
            <a:pPr marL="685800" lvl="1" indent="-342900">
              <a:buFont typeface="Arial" charset="0"/>
              <a:buChar char="•"/>
            </a:pPr>
            <a:r>
              <a:rPr lang="en-US" sz="3200" b="1" dirty="0">
                <a:solidFill>
                  <a:schemeClr val="bg1">
                    <a:lumMod val="50000"/>
                  </a:schemeClr>
                </a:solidFill>
              </a:rPr>
              <a:t>Group 0</a:t>
            </a:r>
            <a:endParaRPr lang="en-GB" sz="24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210231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262979"/>
          </a:xfrm>
          <a:prstGeom prst="rect">
            <a:avLst/>
          </a:prstGeom>
          <a:noFill/>
        </p:spPr>
        <p:txBody>
          <a:bodyPr wrap="square" rtlCol="0">
            <a:spAutoFit/>
          </a:bodyPr>
          <a:lstStyle/>
          <a:p>
            <a:pPr marL="457200" indent="-457200">
              <a:buAutoNum type="arabicPeriod"/>
            </a:pPr>
            <a:r>
              <a:rPr lang="en-GB" sz="2400" dirty="0"/>
              <a:t>What are the elements in Group 0 called?</a:t>
            </a:r>
          </a:p>
          <a:p>
            <a:pPr lvl="1"/>
            <a:r>
              <a:rPr lang="en-GB" sz="2400" b="1" dirty="0">
                <a:solidFill>
                  <a:srgbClr val="00B050"/>
                </a:solidFill>
              </a:rPr>
              <a:t>Noble gases.</a:t>
            </a:r>
            <a:endParaRPr lang="en-GB" sz="2400" dirty="0"/>
          </a:p>
          <a:p>
            <a:pPr marL="457200" indent="-457200">
              <a:buAutoNum type="arabicPeriod"/>
            </a:pPr>
            <a:r>
              <a:rPr lang="en-GB" sz="2400" dirty="0"/>
              <a:t>What are the elements in Group 1 called?</a:t>
            </a:r>
          </a:p>
          <a:p>
            <a:pPr lvl="1"/>
            <a:r>
              <a:rPr lang="en-GB" sz="2400" b="1" dirty="0">
                <a:solidFill>
                  <a:srgbClr val="00B050"/>
                </a:solidFill>
              </a:rPr>
              <a:t>Alkali metals.</a:t>
            </a:r>
            <a:endParaRPr lang="en-GB" sz="2400" dirty="0"/>
          </a:p>
          <a:p>
            <a:pPr marL="457200" indent="-457200">
              <a:buAutoNum type="arabicPeriod"/>
            </a:pPr>
            <a:r>
              <a:rPr lang="en-GB" sz="2400" dirty="0"/>
              <a:t>What are the elements in Group 7 called?</a:t>
            </a:r>
          </a:p>
          <a:p>
            <a:pPr lvl="1"/>
            <a:r>
              <a:rPr lang="en-GB" sz="2400" b="1" dirty="0">
                <a:solidFill>
                  <a:srgbClr val="00B050"/>
                </a:solidFill>
              </a:rPr>
              <a:t>Halogens.</a:t>
            </a:r>
            <a:endParaRPr lang="en-GB" sz="2400" dirty="0"/>
          </a:p>
          <a:p>
            <a:pPr marL="457200" indent="-457200">
              <a:buAutoNum type="arabicPeriod"/>
            </a:pPr>
            <a:r>
              <a:rPr lang="en-GB" sz="2400" dirty="0"/>
              <a:t>What happens to the boiling point of elements in Group 0 as you go down the group?</a:t>
            </a:r>
          </a:p>
          <a:p>
            <a:pPr lvl="1"/>
            <a:r>
              <a:rPr lang="en-GB" sz="2400" b="1" dirty="0">
                <a:solidFill>
                  <a:srgbClr val="00B050"/>
                </a:solidFill>
              </a:rPr>
              <a:t>Increase.</a:t>
            </a:r>
            <a:endParaRPr lang="en-GB" sz="2400" dirty="0"/>
          </a:p>
          <a:p>
            <a:pPr marL="457200" indent="-457200">
              <a:buAutoNum type="arabicPeriod"/>
            </a:pPr>
            <a:r>
              <a:rPr lang="en-GB" sz="2400" dirty="0"/>
              <a:t>Why are the elements in Group 0 so unreactive?</a:t>
            </a:r>
          </a:p>
          <a:p>
            <a:pPr lvl="1"/>
            <a:r>
              <a:rPr lang="en-GB" sz="2400" b="1" dirty="0">
                <a:solidFill>
                  <a:srgbClr val="00B050"/>
                </a:solidFill>
              </a:rPr>
              <a:t>Full outer shell of electrons.</a:t>
            </a:r>
            <a:endParaRPr lang="en-GB" sz="2400" dirty="0"/>
          </a:p>
          <a:p>
            <a:pPr marL="457200" indent="-457200">
              <a:buAutoNum type="arabicPeriod"/>
            </a:pPr>
            <a:r>
              <a:rPr lang="en-GB" sz="2400" dirty="0"/>
              <a:t>Why do all elements in Group 1 react in a similar way to each other?</a:t>
            </a:r>
          </a:p>
          <a:p>
            <a:pPr lvl="1"/>
            <a:r>
              <a:rPr lang="en-GB" sz="2400" b="1" dirty="0">
                <a:solidFill>
                  <a:srgbClr val="00B050"/>
                </a:solidFill>
              </a:rPr>
              <a:t>1 electron in outer shell.</a:t>
            </a:r>
            <a:endParaRPr lang="en-GB" sz="2400" dirty="0"/>
          </a:p>
        </p:txBody>
      </p:sp>
    </p:spTree>
    <p:extLst>
      <p:ext uri="{BB962C8B-B14F-4D97-AF65-F5344CB8AC3E}">
        <p14:creationId xmlns:p14="http://schemas.microsoft.com/office/powerpoint/2010/main" val="224914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262979"/>
          </a:xfrm>
          <a:prstGeom prst="rect">
            <a:avLst/>
          </a:prstGeom>
          <a:noFill/>
        </p:spPr>
        <p:txBody>
          <a:bodyPr wrap="square" rtlCol="0">
            <a:spAutoFit/>
          </a:bodyPr>
          <a:lstStyle/>
          <a:p>
            <a:pPr marL="457200" indent="-457200">
              <a:buFont typeface="+mj-lt"/>
              <a:buAutoNum type="arabicPeriod" startAt="7"/>
            </a:pPr>
            <a:r>
              <a:rPr lang="en-GB" sz="2400" dirty="0"/>
              <a:t>What happens to the reactivity of the elements as you go down Group 1?</a:t>
            </a:r>
          </a:p>
          <a:p>
            <a:pPr lvl="1"/>
            <a:r>
              <a:rPr lang="en-GB" sz="2400" b="1" dirty="0">
                <a:solidFill>
                  <a:srgbClr val="00B050"/>
                </a:solidFill>
              </a:rPr>
              <a:t>Increases.</a:t>
            </a:r>
            <a:endParaRPr lang="en-GB" sz="2400" dirty="0"/>
          </a:p>
          <a:p>
            <a:pPr marL="457200" indent="-457200">
              <a:buAutoNum type="arabicPeriod" startAt="7"/>
            </a:pPr>
            <a:r>
              <a:rPr lang="en-GB" sz="2400" dirty="0"/>
              <a:t>Write a word equation for the reaction between sodium and oxygen.</a:t>
            </a:r>
          </a:p>
          <a:p>
            <a:pPr lvl="1"/>
            <a:r>
              <a:rPr lang="en-GB" sz="2400" b="1" dirty="0">
                <a:solidFill>
                  <a:srgbClr val="00B050"/>
                </a:solidFill>
              </a:rPr>
              <a:t>sodium + oxygen </a:t>
            </a:r>
            <a:r>
              <a:rPr lang="en-GB" sz="2400" b="1" dirty="0">
                <a:solidFill>
                  <a:srgbClr val="00B050"/>
                </a:solidFill>
                <a:sym typeface="Wingdings" panose="05000000000000000000" pitchFamily="2" charset="2"/>
              </a:rPr>
              <a:t> sodium oxide</a:t>
            </a:r>
            <a:endParaRPr lang="en-GB" sz="2400" b="1" dirty="0">
              <a:solidFill>
                <a:srgbClr val="00B050"/>
              </a:solidFill>
            </a:endParaRPr>
          </a:p>
          <a:p>
            <a:pPr marL="457200" indent="-457200">
              <a:buAutoNum type="arabicPeriod" startAt="7"/>
            </a:pPr>
            <a:r>
              <a:rPr lang="en-GB" sz="2400" dirty="0"/>
              <a:t>Why do all the elements in Group 7 react in a similar way to each other?</a:t>
            </a:r>
          </a:p>
          <a:p>
            <a:pPr lvl="1"/>
            <a:r>
              <a:rPr lang="en-GB" sz="2400" b="1" dirty="0">
                <a:solidFill>
                  <a:srgbClr val="00B050"/>
                </a:solidFill>
              </a:rPr>
              <a:t>7 electrons in outer shell.</a:t>
            </a:r>
            <a:endParaRPr lang="en-GB" sz="2400" dirty="0"/>
          </a:p>
          <a:p>
            <a:pPr marL="457200" indent="-457200">
              <a:buAutoNum type="arabicPeriod" startAt="7"/>
            </a:pPr>
            <a:r>
              <a:rPr lang="en-GB" sz="2400" dirty="0"/>
              <a:t>Halogens are diatomic. What does the word ‘diatomic’ mean?</a:t>
            </a:r>
          </a:p>
          <a:p>
            <a:pPr lvl="1"/>
            <a:r>
              <a:rPr lang="en-GB" sz="2400" b="1" dirty="0">
                <a:solidFill>
                  <a:srgbClr val="00B050"/>
                </a:solidFill>
              </a:rPr>
              <a:t>There molecules contain 2 atoms.</a:t>
            </a:r>
            <a:endParaRPr lang="en-GB" sz="2400" dirty="0"/>
          </a:p>
          <a:p>
            <a:pPr marL="457200" indent="-457200">
              <a:buAutoNum type="arabicPeriod" startAt="7"/>
            </a:pPr>
            <a:r>
              <a:rPr lang="en-GB" sz="2400" dirty="0"/>
              <a:t>What happens to the reactivity as you go down Group 7?</a:t>
            </a:r>
          </a:p>
          <a:p>
            <a:pPr lvl="1"/>
            <a:r>
              <a:rPr lang="en-GB" sz="2400" b="1" dirty="0">
                <a:solidFill>
                  <a:srgbClr val="00B050"/>
                </a:solidFill>
              </a:rPr>
              <a:t>Decreases.</a:t>
            </a:r>
            <a:endParaRPr lang="en-GB" sz="2400" dirty="0"/>
          </a:p>
          <a:p>
            <a:endParaRPr lang="en-GB" sz="2400" dirty="0"/>
          </a:p>
        </p:txBody>
      </p:sp>
    </p:spTree>
    <p:extLst>
      <p:ext uri="{BB962C8B-B14F-4D97-AF65-F5344CB8AC3E}">
        <p14:creationId xmlns:p14="http://schemas.microsoft.com/office/powerpoint/2010/main" val="415683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4154984"/>
          </a:xfrm>
          <a:prstGeom prst="rect">
            <a:avLst/>
          </a:prstGeom>
          <a:noFill/>
        </p:spPr>
        <p:txBody>
          <a:bodyPr wrap="square" rtlCol="0">
            <a:spAutoFit/>
          </a:bodyPr>
          <a:lstStyle/>
          <a:p>
            <a:pPr marL="457200" indent="-457200">
              <a:buFont typeface="+mj-lt"/>
              <a:buAutoNum type="arabicPeriod" startAt="12"/>
            </a:pPr>
            <a:r>
              <a:rPr lang="en-GB" sz="2400" dirty="0"/>
              <a:t>What happens to the melting point and boiling point as you go down Group 7?</a:t>
            </a:r>
          </a:p>
          <a:p>
            <a:pPr lvl="1"/>
            <a:r>
              <a:rPr lang="en-GB" sz="2400" b="1" dirty="0">
                <a:solidFill>
                  <a:srgbClr val="00B050"/>
                </a:solidFill>
              </a:rPr>
              <a:t>Increases.</a:t>
            </a:r>
            <a:endParaRPr lang="en-GB" sz="2400" dirty="0"/>
          </a:p>
          <a:p>
            <a:pPr marL="457200" indent="-457200">
              <a:buFont typeface="+mj-lt"/>
              <a:buAutoNum type="arabicPeriod" startAt="13"/>
            </a:pPr>
            <a:r>
              <a:rPr lang="en-GB" sz="2400" dirty="0"/>
              <a:t>Write a word equation for the reaction between lithium and chlorine.</a:t>
            </a:r>
          </a:p>
          <a:p>
            <a:pPr lvl="1"/>
            <a:r>
              <a:rPr lang="en-GB" sz="2400" b="1" dirty="0">
                <a:solidFill>
                  <a:srgbClr val="00B050"/>
                </a:solidFill>
              </a:rPr>
              <a:t>lithium + chlorine </a:t>
            </a:r>
            <a:r>
              <a:rPr lang="en-GB" sz="2400" b="1" dirty="0">
                <a:solidFill>
                  <a:srgbClr val="00B050"/>
                </a:solidFill>
                <a:sym typeface="Wingdings" panose="05000000000000000000" pitchFamily="2" charset="2"/>
              </a:rPr>
              <a:t> lithium chloride</a:t>
            </a:r>
            <a:endParaRPr lang="en-GB" sz="2400" dirty="0"/>
          </a:p>
          <a:p>
            <a:pPr marL="457200" indent="-457200">
              <a:buAutoNum type="arabicPeriod" startAt="13"/>
            </a:pPr>
            <a:r>
              <a:rPr lang="en-GB" sz="2400" dirty="0"/>
              <a:t>Write a balanced chemical equation for the reaction between lithium and chlorine gas.</a:t>
            </a:r>
          </a:p>
          <a:p>
            <a:pPr lvl="1"/>
            <a:r>
              <a:rPr lang="en-GB" sz="2400" b="1" dirty="0">
                <a:solidFill>
                  <a:srgbClr val="00B050"/>
                </a:solidFill>
              </a:rPr>
              <a:t>2Li(s) + Cl</a:t>
            </a:r>
            <a:r>
              <a:rPr lang="en-GB" sz="2400" b="1" baseline="-25000" dirty="0">
                <a:solidFill>
                  <a:srgbClr val="00B050"/>
                </a:solidFill>
              </a:rPr>
              <a:t>2</a:t>
            </a:r>
            <a:r>
              <a:rPr lang="en-GB" sz="2400" b="1" dirty="0">
                <a:solidFill>
                  <a:srgbClr val="00B050"/>
                </a:solidFill>
              </a:rPr>
              <a:t>(g) </a:t>
            </a:r>
            <a:r>
              <a:rPr lang="en-GB" sz="2400" b="1" dirty="0">
                <a:solidFill>
                  <a:srgbClr val="00B050"/>
                </a:solidFill>
                <a:sym typeface="Wingdings" panose="05000000000000000000" pitchFamily="2" charset="2"/>
              </a:rPr>
              <a:t> 2LiCl(s)</a:t>
            </a:r>
            <a:endParaRPr lang="en-GB" sz="2400" dirty="0"/>
          </a:p>
          <a:p>
            <a:pPr marL="457200" indent="-457200">
              <a:buAutoNum type="arabicPeriod" startAt="13"/>
            </a:pPr>
            <a:r>
              <a:rPr lang="en-GB" sz="2400" dirty="0"/>
              <a:t>How do you test for the presence of chlorine gas?</a:t>
            </a:r>
          </a:p>
          <a:p>
            <a:pPr lvl="1"/>
            <a:r>
              <a:rPr lang="en-GB" sz="2400" b="1" dirty="0">
                <a:solidFill>
                  <a:srgbClr val="00B050"/>
                </a:solidFill>
              </a:rPr>
              <a:t>Damp litmus paper bleached white.</a:t>
            </a:r>
            <a:endParaRPr lang="en-GB" sz="2400" dirty="0"/>
          </a:p>
        </p:txBody>
      </p:sp>
    </p:spTree>
    <p:extLst>
      <p:ext uri="{BB962C8B-B14F-4D97-AF65-F5344CB8AC3E}">
        <p14:creationId xmlns:p14="http://schemas.microsoft.com/office/powerpoint/2010/main" val="227081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5655"/>
            <a:ext cx="6156176" cy="1017081"/>
          </a:xfrm>
        </p:spPr>
        <p:txBody>
          <a:bodyPr>
            <a:normAutofit fontScale="90000"/>
          </a:bodyPr>
          <a:lstStyle/>
          <a:p>
            <a:pPr algn="r"/>
            <a:r>
              <a:rPr lang="en-GB" b="1" dirty="0">
                <a:solidFill>
                  <a:schemeClr val="accent6"/>
                </a:solidFill>
              </a:rPr>
              <a:t>Overview </a:t>
            </a:r>
            <a:br>
              <a:rPr lang="en-GB" b="1" dirty="0">
                <a:solidFill>
                  <a:schemeClr val="accent6"/>
                </a:solidFill>
              </a:rPr>
            </a:br>
            <a:r>
              <a:rPr lang="en-GB" b="1" dirty="0">
                <a:solidFill>
                  <a:schemeClr val="accent6"/>
                </a:solidFill>
              </a:rPr>
              <a:t> </a:t>
            </a:r>
            <a:r>
              <a:rPr lang="en-GB" sz="2700" b="1" dirty="0">
                <a:solidFill>
                  <a:schemeClr val="accent6"/>
                </a:solidFill>
              </a:rPr>
              <a:t>Groups in the periodic table</a:t>
            </a:r>
          </a:p>
        </p:txBody>
      </p:sp>
      <p:sp>
        <p:nvSpPr>
          <p:cNvPr id="3" name="Subtitle 2"/>
          <p:cNvSpPr>
            <a:spLocks noGrp="1"/>
          </p:cNvSpPr>
          <p:nvPr>
            <p:ph type="subTitle" idx="1"/>
          </p:nvPr>
        </p:nvSpPr>
        <p:spPr>
          <a:xfrm>
            <a:off x="0" y="1052736"/>
            <a:ext cx="5544617" cy="5472608"/>
          </a:xfrm>
        </p:spPr>
        <p:txBody>
          <a:bodyPr>
            <a:normAutofit/>
          </a:bodyPr>
          <a:lstStyle/>
          <a:p>
            <a:pPr lvl="1" algn="l"/>
            <a:endParaRPr lang="en-US" dirty="0">
              <a:solidFill>
                <a:schemeClr val="tx1"/>
              </a:solidFill>
            </a:endParaRPr>
          </a:p>
          <a:p>
            <a:pPr algn="l"/>
            <a:r>
              <a:rPr lang="en-US" sz="2200" b="1" dirty="0">
                <a:solidFill>
                  <a:schemeClr val="tx1"/>
                </a:solidFill>
              </a:rPr>
              <a:t>Periodic table</a:t>
            </a:r>
          </a:p>
          <a:p>
            <a:pPr marL="685800" lvl="1" indent="-342900" algn="l">
              <a:buFont typeface="Arial" charset="0"/>
              <a:buChar char="•"/>
            </a:pPr>
            <a:r>
              <a:rPr lang="en-US" dirty="0">
                <a:solidFill>
                  <a:schemeClr val="tx1"/>
                </a:solidFill>
              </a:rPr>
              <a:t>Group 1</a:t>
            </a:r>
          </a:p>
          <a:p>
            <a:pPr marL="685800" lvl="1" indent="-342900" algn="l">
              <a:buFont typeface="Arial" charset="0"/>
              <a:buChar char="•"/>
            </a:pPr>
            <a:r>
              <a:rPr lang="en-US" dirty="0">
                <a:solidFill>
                  <a:schemeClr val="tx1"/>
                </a:solidFill>
              </a:rPr>
              <a:t>Group 7</a:t>
            </a:r>
          </a:p>
          <a:p>
            <a:pPr marL="685800" lvl="1" indent="-342900" algn="l">
              <a:buFont typeface="Arial" charset="0"/>
              <a:buChar char="•"/>
            </a:pPr>
            <a:r>
              <a:rPr lang="en-US" dirty="0">
                <a:solidFill>
                  <a:schemeClr val="tx1"/>
                </a:solidFill>
              </a:rPr>
              <a:t>Group 0</a:t>
            </a:r>
          </a:p>
          <a:p>
            <a:pPr marL="685800" lvl="1" indent="-342900" algn="l">
              <a:buFont typeface="Arial" charset="0"/>
              <a:buChar char="•"/>
            </a:pPr>
            <a:endParaRPr lang="en-US" dirty="0">
              <a:solidFill>
                <a:schemeClr val="tx1"/>
              </a:solidFill>
            </a:endParaRPr>
          </a:p>
          <a:p>
            <a:pPr marL="685800" lvl="1" indent="-342900" algn="l">
              <a:buFont typeface="Arial" charset="0"/>
              <a:buChar char="•"/>
            </a:pPr>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endParaRPr lang="en-GB" dirty="0">
              <a:solidFill>
                <a:schemeClr val="tx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19" y="1322940"/>
            <a:ext cx="3473090" cy="4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4862870"/>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Periodic table</a:t>
            </a:r>
          </a:p>
          <a:p>
            <a:endParaRPr lang="en-GB" sz="2800" dirty="0">
              <a:solidFill>
                <a:schemeClr val="tx1">
                  <a:lumMod val="50000"/>
                  <a:lumOff val="50000"/>
                </a:schemeClr>
              </a:solidFill>
            </a:endParaRPr>
          </a:p>
          <a:p>
            <a:pPr marL="685800" lvl="1" indent="-342900">
              <a:buFont typeface="Arial" charset="0"/>
              <a:buChar char="•"/>
            </a:pPr>
            <a:r>
              <a:rPr lang="en-US" sz="2800" b="1" dirty="0">
                <a:solidFill>
                  <a:schemeClr val="bg1">
                    <a:lumMod val="50000"/>
                  </a:schemeClr>
                </a:solidFill>
              </a:rPr>
              <a:t>Group 1</a:t>
            </a:r>
          </a:p>
          <a:p>
            <a:pPr marL="685800" lvl="1" indent="-342900">
              <a:buFont typeface="Arial" charset="0"/>
              <a:buChar char="•"/>
            </a:pPr>
            <a:r>
              <a:rPr lang="en-US" sz="2800" b="1" dirty="0">
                <a:solidFill>
                  <a:schemeClr val="bg1">
                    <a:lumMod val="50000"/>
                  </a:schemeClr>
                </a:solidFill>
              </a:rPr>
              <a:t>Group 7</a:t>
            </a:r>
          </a:p>
          <a:p>
            <a:pPr marL="685800" lvl="1" indent="-342900">
              <a:buFont typeface="Arial" charset="0"/>
              <a:buChar char="•"/>
            </a:pPr>
            <a:r>
              <a:rPr lang="en-US" sz="2800" b="1" dirty="0">
                <a:solidFill>
                  <a:schemeClr val="bg1">
                    <a:lumMod val="50000"/>
                  </a:schemeClr>
                </a:solidFill>
              </a:rPr>
              <a:t>Group 0</a:t>
            </a:r>
            <a:endParaRPr lang="en-GB" sz="2000" dirty="0"/>
          </a:p>
        </p:txBody>
      </p:sp>
    </p:spTree>
    <p:extLst>
      <p:ext uri="{BB962C8B-B14F-4D97-AF65-F5344CB8AC3E}">
        <p14:creationId xmlns:p14="http://schemas.microsoft.com/office/powerpoint/2010/main" val="385786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5586F595-8425-4292-81E9-C70DE61741D8}"/>
              </a:ext>
            </a:extLst>
          </p:cNvPr>
          <p:cNvSpPr/>
          <p:nvPr/>
        </p:nvSpPr>
        <p:spPr>
          <a:xfrm>
            <a:off x="94390" y="2865665"/>
            <a:ext cx="8964487" cy="1474033"/>
          </a:xfrm>
          <a:prstGeom prst="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29B2A54-F7C2-4CDB-8DE6-651ED3F48E4C}"/>
              </a:ext>
            </a:extLst>
          </p:cNvPr>
          <p:cNvSpPr/>
          <p:nvPr/>
        </p:nvSpPr>
        <p:spPr>
          <a:xfrm>
            <a:off x="103487" y="2875569"/>
            <a:ext cx="8964487" cy="1754326"/>
          </a:xfrm>
          <a:prstGeom prst="rect">
            <a:avLst/>
          </a:prstGeom>
        </p:spPr>
        <p:txBody>
          <a:bodyPr wrap="square">
            <a:spAutoFit/>
          </a:bodyPr>
          <a:lstStyle/>
          <a:p>
            <a:pPr algn="ctr"/>
            <a:r>
              <a:rPr lang="en-GB" dirty="0"/>
              <a:t>The alkali metals are very reactive. They need to be stored under </a:t>
            </a:r>
            <a:r>
              <a:rPr lang="en-GB" b="1" dirty="0"/>
              <a:t>oi</a:t>
            </a:r>
            <a:r>
              <a:rPr lang="en-GB" dirty="0"/>
              <a:t>l to prevent them reacting with </a:t>
            </a:r>
            <a:r>
              <a:rPr lang="en-GB" b="1" dirty="0"/>
              <a:t>oxygen</a:t>
            </a:r>
            <a:r>
              <a:rPr lang="en-GB" dirty="0"/>
              <a:t> and </a:t>
            </a:r>
            <a:r>
              <a:rPr lang="en-GB" b="1" dirty="0"/>
              <a:t>water</a:t>
            </a:r>
            <a:r>
              <a:rPr lang="en-GB" dirty="0"/>
              <a:t> vapour in the </a:t>
            </a:r>
            <a:r>
              <a:rPr lang="en-GB" b="1" dirty="0"/>
              <a:t>air</a:t>
            </a:r>
            <a:r>
              <a:rPr lang="en-GB" dirty="0"/>
              <a:t>. The metals are very </a:t>
            </a:r>
            <a:r>
              <a:rPr lang="en-GB" b="1" dirty="0"/>
              <a:t>soft</a:t>
            </a:r>
            <a:r>
              <a:rPr lang="en-GB" dirty="0"/>
              <a:t> and can be </a:t>
            </a:r>
            <a:r>
              <a:rPr lang="en-GB" b="1" dirty="0"/>
              <a:t>cut</a:t>
            </a:r>
            <a:r>
              <a:rPr lang="en-GB" dirty="0"/>
              <a:t> with a knife. They also have </a:t>
            </a:r>
            <a:r>
              <a:rPr lang="en-GB" b="1" dirty="0"/>
              <a:t>low melting points</a:t>
            </a:r>
            <a:r>
              <a:rPr lang="en-GB" dirty="0"/>
              <a:t>.</a:t>
            </a:r>
          </a:p>
          <a:p>
            <a:pPr algn="ctr"/>
            <a:r>
              <a:rPr lang="en-GB" dirty="0"/>
              <a:t>The properties are due to all the atoms having just </a:t>
            </a:r>
            <a:r>
              <a:rPr lang="en-GB" b="1" dirty="0"/>
              <a:t>one</a:t>
            </a:r>
            <a:r>
              <a:rPr lang="en-GB" dirty="0"/>
              <a:t> electron in their outermost shell. They only need to </a:t>
            </a:r>
            <a:r>
              <a:rPr lang="en-GB" b="1" dirty="0"/>
              <a:t>lose</a:t>
            </a:r>
            <a:r>
              <a:rPr lang="en-GB" dirty="0"/>
              <a:t> one electron to get the stable electronic structure of a noble gas.</a:t>
            </a:r>
          </a:p>
          <a:p>
            <a:pPr algn="ctr"/>
            <a:endParaRPr lang="en-GB" b="1" dirty="0"/>
          </a:p>
        </p:txBody>
      </p:sp>
      <p:sp>
        <p:nvSpPr>
          <p:cNvPr id="123" name="Rectangle 122">
            <a:extLst>
              <a:ext uri="{FF2B5EF4-FFF2-40B4-BE49-F238E27FC236}">
                <a16:creationId xmlns:a16="http://schemas.microsoft.com/office/drawing/2014/main" id="{05F73A03-3FE2-4A26-8736-14F52A35F7F7}"/>
              </a:ext>
            </a:extLst>
          </p:cNvPr>
          <p:cNvSpPr/>
          <p:nvPr/>
        </p:nvSpPr>
        <p:spPr>
          <a:xfrm>
            <a:off x="330778" y="1295500"/>
            <a:ext cx="2376095" cy="93612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75000"/>
                  </a:schemeClr>
                </a:solidFill>
              </a:rPr>
              <a:t>THE ALKALI METALS</a:t>
            </a:r>
          </a:p>
        </p:txBody>
      </p:sp>
      <p:cxnSp>
        <p:nvCxnSpPr>
          <p:cNvPr id="126" name="Straight Arrow Connector 125">
            <a:extLst>
              <a:ext uri="{FF2B5EF4-FFF2-40B4-BE49-F238E27FC236}">
                <a16:creationId xmlns:a16="http://schemas.microsoft.com/office/drawing/2014/main" id="{4042ED77-1356-4F17-A8E1-0FE16CA3AD76}"/>
              </a:ext>
            </a:extLst>
          </p:cNvPr>
          <p:cNvCxnSpPr>
            <a:cxnSpLocks/>
          </p:cNvCxnSpPr>
          <p:nvPr/>
        </p:nvCxnSpPr>
        <p:spPr>
          <a:xfrm flipV="1">
            <a:off x="2734132" y="1735652"/>
            <a:ext cx="718625" cy="4679"/>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44920" y="592331"/>
            <a:ext cx="5314846" cy="2186592"/>
            <a:chOff x="3544920" y="592331"/>
            <a:chExt cx="5314846" cy="2186592"/>
          </a:xfrm>
        </p:grpSpPr>
        <p:grpSp>
          <p:nvGrpSpPr>
            <p:cNvPr id="132" name="Group 131">
              <a:extLst>
                <a:ext uri="{FF2B5EF4-FFF2-40B4-BE49-F238E27FC236}">
                  <a16:creationId xmlns:a16="http://schemas.microsoft.com/office/drawing/2014/main" id="{23AAB444-ED14-4E4D-A643-B0B564704AAC}"/>
                </a:ext>
              </a:extLst>
            </p:cNvPr>
            <p:cNvGrpSpPr/>
            <p:nvPr/>
          </p:nvGrpSpPr>
          <p:grpSpPr>
            <a:xfrm>
              <a:off x="3544920" y="592331"/>
              <a:ext cx="5314846" cy="2186592"/>
              <a:chOff x="446601" y="2411007"/>
              <a:chExt cx="8243374" cy="3610282"/>
            </a:xfrm>
          </p:grpSpPr>
          <p:grpSp>
            <p:nvGrpSpPr>
              <p:cNvPr id="133" name="Group 132">
                <a:extLst>
                  <a:ext uri="{FF2B5EF4-FFF2-40B4-BE49-F238E27FC236}">
                    <a16:creationId xmlns:a16="http://schemas.microsoft.com/office/drawing/2014/main" id="{148B2D68-B91D-415A-9EA3-F1039DCDFAE4}"/>
                  </a:ext>
                </a:extLst>
              </p:cNvPr>
              <p:cNvGrpSpPr/>
              <p:nvPr/>
            </p:nvGrpSpPr>
            <p:grpSpPr>
              <a:xfrm>
                <a:off x="446601" y="2411007"/>
                <a:ext cx="8243374" cy="3610282"/>
                <a:chOff x="446601" y="2411007"/>
                <a:chExt cx="8243374" cy="3610282"/>
              </a:xfrm>
            </p:grpSpPr>
            <p:grpSp>
              <p:nvGrpSpPr>
                <p:cNvPr id="143" name="Group 4">
                  <a:extLst>
                    <a:ext uri="{FF2B5EF4-FFF2-40B4-BE49-F238E27FC236}">
                      <a16:creationId xmlns:a16="http://schemas.microsoft.com/office/drawing/2014/main" id="{880E8332-3A94-4EF3-861B-D9CB8337F4D1}"/>
                    </a:ext>
                  </a:extLst>
                </p:cNvPr>
                <p:cNvGrpSpPr>
                  <a:grpSpLocks/>
                </p:cNvGrpSpPr>
                <p:nvPr/>
              </p:nvGrpSpPr>
              <p:grpSpPr bwMode="auto">
                <a:xfrm>
                  <a:off x="460375" y="2820889"/>
                  <a:ext cx="8229600" cy="3200400"/>
                  <a:chOff x="279" y="1508"/>
                  <a:chExt cx="5184" cy="2016"/>
                </a:xfrm>
              </p:grpSpPr>
              <p:sp>
                <p:nvSpPr>
                  <p:cNvPr id="152" name="Rectangle 5">
                    <a:extLst>
                      <a:ext uri="{FF2B5EF4-FFF2-40B4-BE49-F238E27FC236}">
                        <a16:creationId xmlns:a16="http://schemas.microsoft.com/office/drawing/2014/main" id="{DBFDA8E4-10FA-473E-89BF-67478CB40D25}"/>
                      </a:ext>
                    </a:extLst>
                  </p:cNvPr>
                  <p:cNvSpPr>
                    <a:spLocks noChangeArrowheads="1"/>
                  </p:cNvSpPr>
                  <p:nvPr/>
                </p:nvSpPr>
                <p:spPr bwMode="auto">
                  <a:xfrm>
                    <a:off x="279"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a:t>
                    </a:r>
                  </a:p>
                </p:txBody>
              </p:sp>
              <p:sp>
                <p:nvSpPr>
                  <p:cNvPr id="153" name="Rectangle 6">
                    <a:extLst>
                      <a:ext uri="{FF2B5EF4-FFF2-40B4-BE49-F238E27FC236}">
                        <a16:creationId xmlns:a16="http://schemas.microsoft.com/office/drawing/2014/main" id="{C9D0812E-1A7F-4F52-8B4D-1067D173E774}"/>
                      </a:ext>
                    </a:extLst>
                  </p:cNvPr>
                  <p:cNvSpPr>
                    <a:spLocks noChangeArrowheads="1"/>
                  </p:cNvSpPr>
                  <p:nvPr/>
                </p:nvSpPr>
                <p:spPr bwMode="auto">
                  <a:xfrm>
                    <a:off x="27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a:t>
                    </a:r>
                  </a:p>
                </p:txBody>
              </p:sp>
              <p:sp>
                <p:nvSpPr>
                  <p:cNvPr id="154" name="Rectangle 7">
                    <a:extLst>
                      <a:ext uri="{FF2B5EF4-FFF2-40B4-BE49-F238E27FC236}">
                        <a16:creationId xmlns:a16="http://schemas.microsoft.com/office/drawing/2014/main" id="{5E86BBD7-5217-4E91-9E7E-AEC2D2D9C841}"/>
                      </a:ext>
                    </a:extLst>
                  </p:cNvPr>
                  <p:cNvSpPr>
                    <a:spLocks noChangeArrowheads="1"/>
                  </p:cNvSpPr>
                  <p:nvPr/>
                </p:nvSpPr>
                <p:spPr bwMode="auto">
                  <a:xfrm>
                    <a:off x="27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a:t>
                    </a:r>
                  </a:p>
                </p:txBody>
              </p:sp>
              <p:sp>
                <p:nvSpPr>
                  <p:cNvPr id="155" name="Rectangle 8">
                    <a:extLst>
                      <a:ext uri="{FF2B5EF4-FFF2-40B4-BE49-F238E27FC236}">
                        <a16:creationId xmlns:a16="http://schemas.microsoft.com/office/drawing/2014/main" id="{B5A912C2-7339-4870-A420-110D1F5702BC}"/>
                      </a:ext>
                    </a:extLst>
                  </p:cNvPr>
                  <p:cNvSpPr>
                    <a:spLocks noChangeArrowheads="1"/>
                  </p:cNvSpPr>
                  <p:nvPr/>
                </p:nvSpPr>
                <p:spPr bwMode="auto">
                  <a:xfrm>
                    <a:off x="279"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K</a:t>
                    </a:r>
                  </a:p>
                </p:txBody>
              </p:sp>
              <p:sp>
                <p:nvSpPr>
                  <p:cNvPr id="156" name="Rectangle 9">
                    <a:extLst>
                      <a:ext uri="{FF2B5EF4-FFF2-40B4-BE49-F238E27FC236}">
                        <a16:creationId xmlns:a16="http://schemas.microsoft.com/office/drawing/2014/main" id="{11A794ED-90D3-46F7-8D1B-693196629029}"/>
                      </a:ext>
                    </a:extLst>
                  </p:cNvPr>
                  <p:cNvSpPr>
                    <a:spLocks noChangeArrowheads="1"/>
                  </p:cNvSpPr>
                  <p:nvPr/>
                </p:nvSpPr>
                <p:spPr bwMode="auto">
                  <a:xfrm>
                    <a:off x="27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Rb</a:t>
                    </a:r>
                  </a:p>
                </p:txBody>
              </p:sp>
              <p:sp>
                <p:nvSpPr>
                  <p:cNvPr id="157" name="Rectangle 10">
                    <a:extLst>
                      <a:ext uri="{FF2B5EF4-FFF2-40B4-BE49-F238E27FC236}">
                        <a16:creationId xmlns:a16="http://schemas.microsoft.com/office/drawing/2014/main" id="{06B05E9A-B9E6-49AD-BA79-EC3692BBECA9}"/>
                      </a:ext>
                    </a:extLst>
                  </p:cNvPr>
                  <p:cNvSpPr>
                    <a:spLocks noChangeArrowheads="1"/>
                  </p:cNvSpPr>
                  <p:nvPr/>
                </p:nvSpPr>
                <p:spPr bwMode="auto">
                  <a:xfrm>
                    <a:off x="27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Cs</a:t>
                    </a:r>
                  </a:p>
                </p:txBody>
              </p:sp>
              <p:sp>
                <p:nvSpPr>
                  <p:cNvPr id="158" name="Rectangle 11">
                    <a:extLst>
                      <a:ext uri="{FF2B5EF4-FFF2-40B4-BE49-F238E27FC236}">
                        <a16:creationId xmlns:a16="http://schemas.microsoft.com/office/drawing/2014/main" id="{146C193A-536D-4905-B22E-5F520C8A58CD}"/>
                      </a:ext>
                    </a:extLst>
                  </p:cNvPr>
                  <p:cNvSpPr>
                    <a:spLocks noChangeArrowheads="1"/>
                  </p:cNvSpPr>
                  <p:nvPr/>
                </p:nvSpPr>
                <p:spPr bwMode="auto">
                  <a:xfrm>
                    <a:off x="27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Fr</a:t>
                    </a:r>
                  </a:p>
                </p:txBody>
              </p:sp>
              <p:sp>
                <p:nvSpPr>
                  <p:cNvPr id="159" name="Rectangle 12">
                    <a:extLst>
                      <a:ext uri="{FF2B5EF4-FFF2-40B4-BE49-F238E27FC236}">
                        <a16:creationId xmlns:a16="http://schemas.microsoft.com/office/drawing/2014/main" id="{31E88F0A-390C-446B-9652-2FEE5182A34B}"/>
                      </a:ext>
                    </a:extLst>
                  </p:cNvPr>
                  <p:cNvSpPr>
                    <a:spLocks noChangeArrowheads="1"/>
                  </p:cNvSpPr>
                  <p:nvPr/>
                </p:nvSpPr>
                <p:spPr bwMode="auto">
                  <a:xfrm>
                    <a:off x="567" y="179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Be</a:t>
                    </a:r>
                  </a:p>
                </p:txBody>
              </p:sp>
              <p:sp>
                <p:nvSpPr>
                  <p:cNvPr id="160" name="Rectangle 13">
                    <a:extLst>
                      <a:ext uri="{FF2B5EF4-FFF2-40B4-BE49-F238E27FC236}">
                        <a16:creationId xmlns:a16="http://schemas.microsoft.com/office/drawing/2014/main" id="{5C18AEDA-C586-42A3-B079-B766C53942A5}"/>
                      </a:ext>
                    </a:extLst>
                  </p:cNvPr>
                  <p:cNvSpPr>
                    <a:spLocks noChangeArrowheads="1"/>
                  </p:cNvSpPr>
                  <p:nvPr/>
                </p:nvSpPr>
                <p:spPr bwMode="auto">
                  <a:xfrm>
                    <a:off x="855"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Sc</a:t>
                    </a:r>
                    <a:endParaRPr lang="en-GB" sz="1400" dirty="0"/>
                  </a:p>
                </p:txBody>
              </p:sp>
              <p:sp>
                <p:nvSpPr>
                  <p:cNvPr id="161" name="Rectangle 14">
                    <a:extLst>
                      <a:ext uri="{FF2B5EF4-FFF2-40B4-BE49-F238E27FC236}">
                        <a16:creationId xmlns:a16="http://schemas.microsoft.com/office/drawing/2014/main" id="{E2ECF5E3-6482-4852-9FFD-3685365D06EF}"/>
                      </a:ext>
                    </a:extLst>
                  </p:cNvPr>
                  <p:cNvSpPr>
                    <a:spLocks noChangeArrowheads="1"/>
                  </p:cNvSpPr>
                  <p:nvPr/>
                </p:nvSpPr>
                <p:spPr bwMode="auto">
                  <a:xfrm>
                    <a:off x="1143"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Ti</a:t>
                    </a:r>
                  </a:p>
                </p:txBody>
              </p:sp>
              <p:sp>
                <p:nvSpPr>
                  <p:cNvPr id="162" name="Rectangle 15">
                    <a:extLst>
                      <a:ext uri="{FF2B5EF4-FFF2-40B4-BE49-F238E27FC236}">
                        <a16:creationId xmlns:a16="http://schemas.microsoft.com/office/drawing/2014/main" id="{74263AE6-93C6-409B-99B0-C7A914826972}"/>
                      </a:ext>
                    </a:extLst>
                  </p:cNvPr>
                  <p:cNvSpPr>
                    <a:spLocks noChangeArrowheads="1"/>
                  </p:cNvSpPr>
                  <p:nvPr/>
                </p:nvSpPr>
                <p:spPr bwMode="auto">
                  <a:xfrm>
                    <a:off x="567" y="2084"/>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Mg</a:t>
                    </a:r>
                  </a:p>
                </p:txBody>
              </p:sp>
              <p:sp>
                <p:nvSpPr>
                  <p:cNvPr id="163" name="Rectangle 16">
                    <a:extLst>
                      <a:ext uri="{FF2B5EF4-FFF2-40B4-BE49-F238E27FC236}">
                        <a16:creationId xmlns:a16="http://schemas.microsoft.com/office/drawing/2014/main" id="{87707A5A-BED0-4200-8548-ACA46F3E3B49}"/>
                      </a:ext>
                    </a:extLst>
                  </p:cNvPr>
                  <p:cNvSpPr>
                    <a:spLocks noChangeArrowheads="1"/>
                  </p:cNvSpPr>
                  <p:nvPr/>
                </p:nvSpPr>
                <p:spPr bwMode="auto">
                  <a:xfrm>
                    <a:off x="1431"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V</a:t>
                    </a:r>
                  </a:p>
                </p:txBody>
              </p:sp>
              <p:sp>
                <p:nvSpPr>
                  <p:cNvPr id="164" name="Rectangle 17">
                    <a:extLst>
                      <a:ext uri="{FF2B5EF4-FFF2-40B4-BE49-F238E27FC236}">
                        <a16:creationId xmlns:a16="http://schemas.microsoft.com/office/drawing/2014/main" id="{7D45E65F-40EF-4862-80E7-3716C6BEF4B7}"/>
                      </a:ext>
                    </a:extLst>
                  </p:cNvPr>
                  <p:cNvSpPr>
                    <a:spLocks noChangeArrowheads="1"/>
                  </p:cNvSpPr>
                  <p:nvPr/>
                </p:nvSpPr>
                <p:spPr bwMode="auto">
                  <a:xfrm>
                    <a:off x="171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Cr</a:t>
                    </a:r>
                  </a:p>
                </p:txBody>
              </p:sp>
              <p:sp>
                <p:nvSpPr>
                  <p:cNvPr id="165" name="Rectangle 18">
                    <a:extLst>
                      <a:ext uri="{FF2B5EF4-FFF2-40B4-BE49-F238E27FC236}">
                        <a16:creationId xmlns:a16="http://schemas.microsoft.com/office/drawing/2014/main" id="{D7C848B9-A32E-468B-9F7A-06CDA6D6530F}"/>
                      </a:ext>
                    </a:extLst>
                  </p:cNvPr>
                  <p:cNvSpPr>
                    <a:spLocks noChangeArrowheads="1"/>
                  </p:cNvSpPr>
                  <p:nvPr/>
                </p:nvSpPr>
                <p:spPr bwMode="auto">
                  <a:xfrm>
                    <a:off x="200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Mn</a:t>
                    </a:r>
                  </a:p>
                </p:txBody>
              </p:sp>
              <p:sp>
                <p:nvSpPr>
                  <p:cNvPr id="166" name="Rectangle 19">
                    <a:extLst>
                      <a:ext uri="{FF2B5EF4-FFF2-40B4-BE49-F238E27FC236}">
                        <a16:creationId xmlns:a16="http://schemas.microsoft.com/office/drawing/2014/main" id="{F5080766-856C-49B2-9985-02431A3ACC8E}"/>
                      </a:ext>
                    </a:extLst>
                  </p:cNvPr>
                  <p:cNvSpPr>
                    <a:spLocks noChangeArrowheads="1"/>
                  </p:cNvSpPr>
                  <p:nvPr/>
                </p:nvSpPr>
                <p:spPr bwMode="auto">
                  <a:xfrm>
                    <a:off x="229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Fe</a:t>
                    </a:r>
                  </a:p>
                </p:txBody>
              </p:sp>
              <p:sp>
                <p:nvSpPr>
                  <p:cNvPr id="167" name="Rectangle 20">
                    <a:extLst>
                      <a:ext uri="{FF2B5EF4-FFF2-40B4-BE49-F238E27FC236}">
                        <a16:creationId xmlns:a16="http://schemas.microsoft.com/office/drawing/2014/main" id="{BE8AAC07-3E70-4B8A-9CC9-2BCA126E8847}"/>
                      </a:ext>
                    </a:extLst>
                  </p:cNvPr>
                  <p:cNvSpPr>
                    <a:spLocks noChangeArrowheads="1"/>
                  </p:cNvSpPr>
                  <p:nvPr/>
                </p:nvSpPr>
                <p:spPr bwMode="auto">
                  <a:xfrm>
                    <a:off x="258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Co</a:t>
                    </a:r>
                  </a:p>
                </p:txBody>
              </p:sp>
              <p:sp>
                <p:nvSpPr>
                  <p:cNvPr id="168" name="Rectangle 21">
                    <a:extLst>
                      <a:ext uri="{FF2B5EF4-FFF2-40B4-BE49-F238E27FC236}">
                        <a16:creationId xmlns:a16="http://schemas.microsoft.com/office/drawing/2014/main" id="{4F3E4261-0832-4DDA-B044-17EF00254F50}"/>
                      </a:ext>
                    </a:extLst>
                  </p:cNvPr>
                  <p:cNvSpPr>
                    <a:spLocks noChangeArrowheads="1"/>
                  </p:cNvSpPr>
                  <p:nvPr/>
                </p:nvSpPr>
                <p:spPr bwMode="auto">
                  <a:xfrm>
                    <a:off x="287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Ni</a:t>
                    </a:r>
                  </a:p>
                </p:txBody>
              </p:sp>
              <p:sp>
                <p:nvSpPr>
                  <p:cNvPr id="169" name="Rectangle 22">
                    <a:extLst>
                      <a:ext uri="{FF2B5EF4-FFF2-40B4-BE49-F238E27FC236}">
                        <a16:creationId xmlns:a16="http://schemas.microsoft.com/office/drawing/2014/main" id="{84DC098C-0DA1-4C25-A86C-F08DD9D3BEBB}"/>
                      </a:ext>
                    </a:extLst>
                  </p:cNvPr>
                  <p:cNvSpPr>
                    <a:spLocks noChangeArrowheads="1"/>
                  </p:cNvSpPr>
                  <p:nvPr/>
                </p:nvSpPr>
                <p:spPr bwMode="auto">
                  <a:xfrm>
                    <a:off x="315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Cu</a:t>
                    </a:r>
                  </a:p>
                </p:txBody>
              </p:sp>
              <p:sp>
                <p:nvSpPr>
                  <p:cNvPr id="170" name="Rectangle 23">
                    <a:extLst>
                      <a:ext uri="{FF2B5EF4-FFF2-40B4-BE49-F238E27FC236}">
                        <a16:creationId xmlns:a16="http://schemas.microsoft.com/office/drawing/2014/main" id="{B36F30A5-53C5-4411-ABD5-3ED4D83329B8}"/>
                      </a:ext>
                    </a:extLst>
                  </p:cNvPr>
                  <p:cNvSpPr>
                    <a:spLocks noChangeArrowheads="1"/>
                  </p:cNvSpPr>
                  <p:nvPr/>
                </p:nvSpPr>
                <p:spPr bwMode="auto">
                  <a:xfrm>
                    <a:off x="344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Zn</a:t>
                    </a:r>
                  </a:p>
                </p:txBody>
              </p:sp>
              <p:sp>
                <p:nvSpPr>
                  <p:cNvPr id="171" name="Rectangle 24">
                    <a:extLst>
                      <a:ext uri="{FF2B5EF4-FFF2-40B4-BE49-F238E27FC236}">
                        <a16:creationId xmlns:a16="http://schemas.microsoft.com/office/drawing/2014/main" id="{59404013-74F0-4A0D-BD22-932C0D70139F}"/>
                      </a:ext>
                    </a:extLst>
                  </p:cNvPr>
                  <p:cNvSpPr>
                    <a:spLocks noChangeArrowheads="1"/>
                  </p:cNvSpPr>
                  <p:nvPr/>
                </p:nvSpPr>
                <p:spPr bwMode="auto">
                  <a:xfrm>
                    <a:off x="373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Ga</a:t>
                    </a:r>
                  </a:p>
                </p:txBody>
              </p:sp>
              <p:sp>
                <p:nvSpPr>
                  <p:cNvPr id="172" name="Rectangle 25">
                    <a:extLst>
                      <a:ext uri="{FF2B5EF4-FFF2-40B4-BE49-F238E27FC236}">
                        <a16:creationId xmlns:a16="http://schemas.microsoft.com/office/drawing/2014/main" id="{150B9082-759F-4387-936F-D4CCC5E829A0}"/>
                      </a:ext>
                    </a:extLst>
                  </p:cNvPr>
                  <p:cNvSpPr>
                    <a:spLocks noChangeArrowheads="1"/>
                  </p:cNvSpPr>
                  <p:nvPr/>
                </p:nvSpPr>
                <p:spPr bwMode="auto">
                  <a:xfrm>
                    <a:off x="402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Ge</a:t>
                    </a:r>
                  </a:p>
                </p:txBody>
              </p:sp>
              <p:sp>
                <p:nvSpPr>
                  <p:cNvPr id="173" name="Rectangle 26">
                    <a:extLst>
                      <a:ext uri="{FF2B5EF4-FFF2-40B4-BE49-F238E27FC236}">
                        <a16:creationId xmlns:a16="http://schemas.microsoft.com/office/drawing/2014/main" id="{40BECCCA-54B1-48A3-A189-CE505309FA92}"/>
                      </a:ext>
                    </a:extLst>
                  </p:cNvPr>
                  <p:cNvSpPr>
                    <a:spLocks noChangeArrowheads="1"/>
                  </p:cNvSpPr>
                  <p:nvPr/>
                </p:nvSpPr>
                <p:spPr bwMode="auto">
                  <a:xfrm>
                    <a:off x="459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Se</a:t>
                    </a:r>
                  </a:p>
                </p:txBody>
              </p:sp>
              <p:sp>
                <p:nvSpPr>
                  <p:cNvPr id="174" name="Rectangle 27">
                    <a:extLst>
                      <a:ext uri="{FF2B5EF4-FFF2-40B4-BE49-F238E27FC236}">
                        <a16:creationId xmlns:a16="http://schemas.microsoft.com/office/drawing/2014/main" id="{646ACF76-11A8-489C-A860-44CD6AB65241}"/>
                      </a:ext>
                    </a:extLst>
                  </p:cNvPr>
                  <p:cNvSpPr>
                    <a:spLocks noChangeArrowheads="1"/>
                  </p:cNvSpPr>
                  <p:nvPr/>
                </p:nvSpPr>
                <p:spPr bwMode="auto">
                  <a:xfrm>
                    <a:off x="488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Br</a:t>
                    </a:r>
                  </a:p>
                </p:txBody>
              </p:sp>
              <p:sp>
                <p:nvSpPr>
                  <p:cNvPr id="175" name="Rectangle 28">
                    <a:extLst>
                      <a:ext uri="{FF2B5EF4-FFF2-40B4-BE49-F238E27FC236}">
                        <a16:creationId xmlns:a16="http://schemas.microsoft.com/office/drawing/2014/main" id="{D71D9D7F-B862-4DFA-9421-4704A3711C9A}"/>
                      </a:ext>
                    </a:extLst>
                  </p:cNvPr>
                  <p:cNvSpPr>
                    <a:spLocks noChangeArrowheads="1"/>
                  </p:cNvSpPr>
                  <p:nvPr/>
                </p:nvSpPr>
                <p:spPr bwMode="auto">
                  <a:xfrm>
                    <a:off x="567"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a:t>
                    </a:r>
                  </a:p>
                </p:txBody>
              </p:sp>
              <p:sp>
                <p:nvSpPr>
                  <p:cNvPr id="176" name="Rectangle 29">
                    <a:extLst>
                      <a:ext uri="{FF2B5EF4-FFF2-40B4-BE49-F238E27FC236}">
                        <a16:creationId xmlns:a16="http://schemas.microsoft.com/office/drawing/2014/main" id="{59F54909-A99E-4876-9030-45E21277714A}"/>
                      </a:ext>
                    </a:extLst>
                  </p:cNvPr>
                  <p:cNvSpPr>
                    <a:spLocks noChangeArrowheads="1"/>
                  </p:cNvSpPr>
                  <p:nvPr/>
                </p:nvSpPr>
                <p:spPr bwMode="auto">
                  <a:xfrm>
                    <a:off x="517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Kr</a:t>
                    </a:r>
                  </a:p>
                </p:txBody>
              </p:sp>
              <p:sp>
                <p:nvSpPr>
                  <p:cNvPr id="177" name="Rectangle 30">
                    <a:extLst>
                      <a:ext uri="{FF2B5EF4-FFF2-40B4-BE49-F238E27FC236}">
                        <a16:creationId xmlns:a16="http://schemas.microsoft.com/office/drawing/2014/main" id="{B8122C82-E93B-4894-BAFA-7A4AFAF4EEA9}"/>
                      </a:ext>
                    </a:extLst>
                  </p:cNvPr>
                  <p:cNvSpPr>
                    <a:spLocks noChangeArrowheads="1"/>
                  </p:cNvSpPr>
                  <p:nvPr/>
                </p:nvSpPr>
                <p:spPr bwMode="auto">
                  <a:xfrm>
                    <a:off x="85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Y</a:t>
                    </a:r>
                  </a:p>
                </p:txBody>
              </p:sp>
              <p:sp>
                <p:nvSpPr>
                  <p:cNvPr id="178" name="Rectangle 31">
                    <a:extLst>
                      <a:ext uri="{FF2B5EF4-FFF2-40B4-BE49-F238E27FC236}">
                        <a16:creationId xmlns:a16="http://schemas.microsoft.com/office/drawing/2014/main" id="{C0C067FF-56CC-4DC7-BD2A-85AB9C123BB9}"/>
                      </a:ext>
                    </a:extLst>
                  </p:cNvPr>
                  <p:cNvSpPr>
                    <a:spLocks noChangeArrowheads="1"/>
                  </p:cNvSpPr>
                  <p:nvPr/>
                </p:nvSpPr>
                <p:spPr bwMode="auto">
                  <a:xfrm>
                    <a:off x="114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Zr</a:t>
                    </a:r>
                  </a:p>
                </p:txBody>
              </p:sp>
              <p:sp>
                <p:nvSpPr>
                  <p:cNvPr id="179" name="Rectangle 32">
                    <a:extLst>
                      <a:ext uri="{FF2B5EF4-FFF2-40B4-BE49-F238E27FC236}">
                        <a16:creationId xmlns:a16="http://schemas.microsoft.com/office/drawing/2014/main" id="{248E24B5-212B-4099-88D4-A06357418079}"/>
                      </a:ext>
                    </a:extLst>
                  </p:cNvPr>
                  <p:cNvSpPr>
                    <a:spLocks noChangeArrowheads="1"/>
                  </p:cNvSpPr>
                  <p:nvPr/>
                </p:nvSpPr>
                <p:spPr bwMode="auto">
                  <a:xfrm>
                    <a:off x="143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Nb</a:t>
                    </a:r>
                  </a:p>
                </p:txBody>
              </p:sp>
              <p:sp>
                <p:nvSpPr>
                  <p:cNvPr id="180" name="Rectangle 33">
                    <a:extLst>
                      <a:ext uri="{FF2B5EF4-FFF2-40B4-BE49-F238E27FC236}">
                        <a16:creationId xmlns:a16="http://schemas.microsoft.com/office/drawing/2014/main" id="{922EA89F-FA73-4095-A4B8-CB1D64F98F40}"/>
                      </a:ext>
                    </a:extLst>
                  </p:cNvPr>
                  <p:cNvSpPr>
                    <a:spLocks noChangeArrowheads="1"/>
                  </p:cNvSpPr>
                  <p:nvPr/>
                </p:nvSpPr>
                <p:spPr bwMode="auto">
                  <a:xfrm>
                    <a:off x="171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Mo</a:t>
                    </a:r>
                  </a:p>
                </p:txBody>
              </p:sp>
              <p:sp>
                <p:nvSpPr>
                  <p:cNvPr id="181" name="Rectangle 34">
                    <a:extLst>
                      <a:ext uri="{FF2B5EF4-FFF2-40B4-BE49-F238E27FC236}">
                        <a16:creationId xmlns:a16="http://schemas.microsoft.com/office/drawing/2014/main" id="{D50B1447-FB13-40D1-A121-CB1B66C997D5}"/>
                      </a:ext>
                    </a:extLst>
                  </p:cNvPr>
                  <p:cNvSpPr>
                    <a:spLocks noChangeArrowheads="1"/>
                  </p:cNvSpPr>
                  <p:nvPr/>
                </p:nvSpPr>
                <p:spPr bwMode="auto">
                  <a:xfrm>
                    <a:off x="200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Tc</a:t>
                    </a:r>
                  </a:p>
                </p:txBody>
              </p:sp>
              <p:sp>
                <p:nvSpPr>
                  <p:cNvPr id="182" name="Rectangle 35">
                    <a:extLst>
                      <a:ext uri="{FF2B5EF4-FFF2-40B4-BE49-F238E27FC236}">
                        <a16:creationId xmlns:a16="http://schemas.microsoft.com/office/drawing/2014/main" id="{F64E171C-FBF7-4B2E-8686-FCE14A5E7098}"/>
                      </a:ext>
                    </a:extLst>
                  </p:cNvPr>
                  <p:cNvSpPr>
                    <a:spLocks noChangeArrowheads="1"/>
                  </p:cNvSpPr>
                  <p:nvPr/>
                </p:nvSpPr>
                <p:spPr bwMode="auto">
                  <a:xfrm>
                    <a:off x="229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Ru</a:t>
                    </a:r>
                  </a:p>
                </p:txBody>
              </p:sp>
              <p:sp>
                <p:nvSpPr>
                  <p:cNvPr id="183" name="Rectangle 36">
                    <a:extLst>
                      <a:ext uri="{FF2B5EF4-FFF2-40B4-BE49-F238E27FC236}">
                        <a16:creationId xmlns:a16="http://schemas.microsoft.com/office/drawing/2014/main" id="{68E2FD83-56AB-4CB4-A115-42214B2723BD}"/>
                      </a:ext>
                    </a:extLst>
                  </p:cNvPr>
                  <p:cNvSpPr>
                    <a:spLocks noChangeArrowheads="1"/>
                  </p:cNvSpPr>
                  <p:nvPr/>
                </p:nvSpPr>
                <p:spPr bwMode="auto">
                  <a:xfrm>
                    <a:off x="287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Pd</a:t>
                    </a:r>
                  </a:p>
                </p:txBody>
              </p:sp>
              <p:sp>
                <p:nvSpPr>
                  <p:cNvPr id="184" name="Rectangle 37">
                    <a:extLst>
                      <a:ext uri="{FF2B5EF4-FFF2-40B4-BE49-F238E27FC236}">
                        <a16:creationId xmlns:a16="http://schemas.microsoft.com/office/drawing/2014/main" id="{C2D60476-1EA5-4B39-873C-41AC136A6619}"/>
                      </a:ext>
                    </a:extLst>
                  </p:cNvPr>
                  <p:cNvSpPr>
                    <a:spLocks noChangeArrowheads="1"/>
                  </p:cNvSpPr>
                  <p:nvPr/>
                </p:nvSpPr>
                <p:spPr bwMode="auto">
                  <a:xfrm>
                    <a:off x="315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Ag</a:t>
                    </a:r>
                  </a:p>
                </p:txBody>
              </p:sp>
              <p:sp>
                <p:nvSpPr>
                  <p:cNvPr id="185" name="Rectangle 38">
                    <a:extLst>
                      <a:ext uri="{FF2B5EF4-FFF2-40B4-BE49-F238E27FC236}">
                        <a16:creationId xmlns:a16="http://schemas.microsoft.com/office/drawing/2014/main" id="{552272CB-9EF6-4A10-AEC1-FA3DAFFFF6E2}"/>
                      </a:ext>
                    </a:extLst>
                  </p:cNvPr>
                  <p:cNvSpPr>
                    <a:spLocks noChangeArrowheads="1"/>
                  </p:cNvSpPr>
                  <p:nvPr/>
                </p:nvSpPr>
                <p:spPr bwMode="auto">
                  <a:xfrm>
                    <a:off x="344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Cd</a:t>
                    </a:r>
                  </a:p>
                </p:txBody>
              </p:sp>
              <p:sp>
                <p:nvSpPr>
                  <p:cNvPr id="186" name="Rectangle 39">
                    <a:extLst>
                      <a:ext uri="{FF2B5EF4-FFF2-40B4-BE49-F238E27FC236}">
                        <a16:creationId xmlns:a16="http://schemas.microsoft.com/office/drawing/2014/main" id="{0EE42B16-0A43-47DD-B5EF-D55C7C5AF600}"/>
                      </a:ext>
                    </a:extLst>
                  </p:cNvPr>
                  <p:cNvSpPr>
                    <a:spLocks noChangeArrowheads="1"/>
                  </p:cNvSpPr>
                  <p:nvPr/>
                </p:nvSpPr>
                <p:spPr bwMode="auto">
                  <a:xfrm>
                    <a:off x="373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In</a:t>
                    </a:r>
                  </a:p>
                </p:txBody>
              </p:sp>
              <p:sp>
                <p:nvSpPr>
                  <p:cNvPr id="187" name="Rectangle 40">
                    <a:extLst>
                      <a:ext uri="{FF2B5EF4-FFF2-40B4-BE49-F238E27FC236}">
                        <a16:creationId xmlns:a16="http://schemas.microsoft.com/office/drawing/2014/main" id="{6D37E515-F363-4220-8B99-4E0FCAB7F864}"/>
                      </a:ext>
                    </a:extLst>
                  </p:cNvPr>
                  <p:cNvSpPr>
                    <a:spLocks noChangeArrowheads="1"/>
                  </p:cNvSpPr>
                  <p:nvPr/>
                </p:nvSpPr>
                <p:spPr bwMode="auto">
                  <a:xfrm>
                    <a:off x="402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Sn</a:t>
                    </a:r>
                  </a:p>
                </p:txBody>
              </p:sp>
              <p:sp>
                <p:nvSpPr>
                  <p:cNvPr id="188" name="Rectangle 41">
                    <a:extLst>
                      <a:ext uri="{FF2B5EF4-FFF2-40B4-BE49-F238E27FC236}">
                        <a16:creationId xmlns:a16="http://schemas.microsoft.com/office/drawing/2014/main" id="{2DBA1FE0-58C3-4541-88BB-1E0978971AA1}"/>
                      </a:ext>
                    </a:extLst>
                  </p:cNvPr>
                  <p:cNvSpPr>
                    <a:spLocks noChangeArrowheads="1"/>
                  </p:cNvSpPr>
                  <p:nvPr/>
                </p:nvSpPr>
                <p:spPr bwMode="auto">
                  <a:xfrm>
                    <a:off x="431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Sb</a:t>
                    </a:r>
                  </a:p>
                </p:txBody>
              </p:sp>
              <p:sp>
                <p:nvSpPr>
                  <p:cNvPr id="189" name="Rectangle 42">
                    <a:extLst>
                      <a:ext uri="{FF2B5EF4-FFF2-40B4-BE49-F238E27FC236}">
                        <a16:creationId xmlns:a16="http://schemas.microsoft.com/office/drawing/2014/main" id="{A3C4707B-95F1-4A10-8372-FB526E7ECC5C}"/>
                      </a:ext>
                    </a:extLst>
                  </p:cNvPr>
                  <p:cNvSpPr>
                    <a:spLocks noChangeArrowheads="1"/>
                  </p:cNvSpPr>
                  <p:nvPr/>
                </p:nvSpPr>
                <p:spPr bwMode="auto">
                  <a:xfrm>
                    <a:off x="567" y="2660"/>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Sr</a:t>
                    </a:r>
                    <a:endParaRPr lang="en-GB" sz="1400" dirty="0"/>
                  </a:p>
                </p:txBody>
              </p:sp>
              <p:sp>
                <p:nvSpPr>
                  <p:cNvPr id="190" name="Rectangle 43">
                    <a:extLst>
                      <a:ext uri="{FF2B5EF4-FFF2-40B4-BE49-F238E27FC236}">
                        <a16:creationId xmlns:a16="http://schemas.microsoft.com/office/drawing/2014/main" id="{FF2B6405-8AB2-4AF3-82AB-EEA4A8CAED0D}"/>
                      </a:ext>
                    </a:extLst>
                  </p:cNvPr>
                  <p:cNvSpPr>
                    <a:spLocks noChangeArrowheads="1"/>
                  </p:cNvSpPr>
                  <p:nvPr/>
                </p:nvSpPr>
                <p:spPr bwMode="auto">
                  <a:xfrm>
                    <a:off x="459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Te</a:t>
                    </a:r>
                  </a:p>
                </p:txBody>
              </p:sp>
              <p:sp>
                <p:nvSpPr>
                  <p:cNvPr id="191" name="Rectangle 44">
                    <a:extLst>
                      <a:ext uri="{FF2B5EF4-FFF2-40B4-BE49-F238E27FC236}">
                        <a16:creationId xmlns:a16="http://schemas.microsoft.com/office/drawing/2014/main" id="{D137BCD2-9744-465E-BCFE-237E86236E8B}"/>
                      </a:ext>
                    </a:extLst>
                  </p:cNvPr>
                  <p:cNvSpPr>
                    <a:spLocks noChangeArrowheads="1"/>
                  </p:cNvSpPr>
                  <p:nvPr/>
                </p:nvSpPr>
                <p:spPr bwMode="auto">
                  <a:xfrm>
                    <a:off x="258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Rh</a:t>
                    </a:r>
                  </a:p>
                </p:txBody>
              </p:sp>
              <p:sp>
                <p:nvSpPr>
                  <p:cNvPr id="192" name="Rectangle 45">
                    <a:extLst>
                      <a:ext uri="{FF2B5EF4-FFF2-40B4-BE49-F238E27FC236}">
                        <a16:creationId xmlns:a16="http://schemas.microsoft.com/office/drawing/2014/main" id="{AE1D5C78-AC7D-4741-8275-4900537A97CC}"/>
                      </a:ext>
                    </a:extLst>
                  </p:cNvPr>
                  <p:cNvSpPr>
                    <a:spLocks noChangeArrowheads="1"/>
                  </p:cNvSpPr>
                  <p:nvPr/>
                </p:nvSpPr>
                <p:spPr bwMode="auto">
                  <a:xfrm>
                    <a:off x="567" y="2948"/>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Ba</a:t>
                    </a:r>
                  </a:p>
                </p:txBody>
              </p:sp>
              <p:sp>
                <p:nvSpPr>
                  <p:cNvPr id="193" name="Rectangle 46">
                    <a:extLst>
                      <a:ext uri="{FF2B5EF4-FFF2-40B4-BE49-F238E27FC236}">
                        <a16:creationId xmlns:a16="http://schemas.microsoft.com/office/drawing/2014/main" id="{3AF9CB77-92AD-432F-B059-1CD6F6E9CD0C}"/>
                      </a:ext>
                    </a:extLst>
                  </p:cNvPr>
                  <p:cNvSpPr>
                    <a:spLocks noChangeArrowheads="1"/>
                  </p:cNvSpPr>
                  <p:nvPr/>
                </p:nvSpPr>
                <p:spPr bwMode="auto">
                  <a:xfrm>
                    <a:off x="114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Hf</a:t>
                    </a:r>
                  </a:p>
                </p:txBody>
              </p:sp>
              <p:sp>
                <p:nvSpPr>
                  <p:cNvPr id="194" name="Rectangle 47">
                    <a:extLst>
                      <a:ext uri="{FF2B5EF4-FFF2-40B4-BE49-F238E27FC236}">
                        <a16:creationId xmlns:a16="http://schemas.microsoft.com/office/drawing/2014/main" id="{6EBF8961-1FA6-42B9-BAC8-69FB0B70E126}"/>
                      </a:ext>
                    </a:extLst>
                  </p:cNvPr>
                  <p:cNvSpPr>
                    <a:spLocks noChangeArrowheads="1"/>
                  </p:cNvSpPr>
                  <p:nvPr/>
                </p:nvSpPr>
                <p:spPr bwMode="auto">
                  <a:xfrm>
                    <a:off x="143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Ta</a:t>
                    </a:r>
                  </a:p>
                </p:txBody>
              </p:sp>
              <p:sp>
                <p:nvSpPr>
                  <p:cNvPr id="195" name="Rectangle 48">
                    <a:extLst>
                      <a:ext uri="{FF2B5EF4-FFF2-40B4-BE49-F238E27FC236}">
                        <a16:creationId xmlns:a16="http://schemas.microsoft.com/office/drawing/2014/main" id="{AB588417-462D-4D5E-83AB-CBC41902E19C}"/>
                      </a:ext>
                    </a:extLst>
                  </p:cNvPr>
                  <p:cNvSpPr>
                    <a:spLocks noChangeArrowheads="1"/>
                  </p:cNvSpPr>
                  <p:nvPr/>
                </p:nvSpPr>
                <p:spPr bwMode="auto">
                  <a:xfrm>
                    <a:off x="171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W</a:t>
                    </a:r>
                  </a:p>
                </p:txBody>
              </p:sp>
              <p:sp>
                <p:nvSpPr>
                  <p:cNvPr id="196" name="Rectangle 49">
                    <a:extLst>
                      <a:ext uri="{FF2B5EF4-FFF2-40B4-BE49-F238E27FC236}">
                        <a16:creationId xmlns:a16="http://schemas.microsoft.com/office/drawing/2014/main" id="{283229A2-DE33-4DF4-A324-2C55943D7C6F}"/>
                      </a:ext>
                    </a:extLst>
                  </p:cNvPr>
                  <p:cNvSpPr>
                    <a:spLocks noChangeArrowheads="1"/>
                  </p:cNvSpPr>
                  <p:nvPr/>
                </p:nvSpPr>
                <p:spPr bwMode="auto">
                  <a:xfrm>
                    <a:off x="200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Re</a:t>
                    </a:r>
                  </a:p>
                </p:txBody>
              </p:sp>
              <p:sp>
                <p:nvSpPr>
                  <p:cNvPr id="197" name="Rectangle 50">
                    <a:extLst>
                      <a:ext uri="{FF2B5EF4-FFF2-40B4-BE49-F238E27FC236}">
                        <a16:creationId xmlns:a16="http://schemas.microsoft.com/office/drawing/2014/main" id="{957EAA01-FF71-42A7-9C16-5CEDC520E0B8}"/>
                      </a:ext>
                    </a:extLst>
                  </p:cNvPr>
                  <p:cNvSpPr>
                    <a:spLocks noChangeArrowheads="1"/>
                  </p:cNvSpPr>
                  <p:nvPr/>
                </p:nvSpPr>
                <p:spPr bwMode="auto">
                  <a:xfrm>
                    <a:off x="229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Os</a:t>
                    </a:r>
                  </a:p>
                </p:txBody>
              </p:sp>
              <p:sp>
                <p:nvSpPr>
                  <p:cNvPr id="198" name="Rectangle 51">
                    <a:extLst>
                      <a:ext uri="{FF2B5EF4-FFF2-40B4-BE49-F238E27FC236}">
                        <a16:creationId xmlns:a16="http://schemas.microsoft.com/office/drawing/2014/main" id="{BC355B94-238A-43CB-A1A7-F82919E2B16C}"/>
                      </a:ext>
                    </a:extLst>
                  </p:cNvPr>
                  <p:cNvSpPr>
                    <a:spLocks noChangeArrowheads="1"/>
                  </p:cNvSpPr>
                  <p:nvPr/>
                </p:nvSpPr>
                <p:spPr bwMode="auto">
                  <a:xfrm>
                    <a:off x="258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Ir</a:t>
                    </a:r>
                  </a:p>
                </p:txBody>
              </p:sp>
              <p:sp>
                <p:nvSpPr>
                  <p:cNvPr id="199" name="Rectangle 52">
                    <a:extLst>
                      <a:ext uri="{FF2B5EF4-FFF2-40B4-BE49-F238E27FC236}">
                        <a16:creationId xmlns:a16="http://schemas.microsoft.com/office/drawing/2014/main" id="{41FB6AD2-F63F-4523-AA73-C2041EFB55C8}"/>
                      </a:ext>
                    </a:extLst>
                  </p:cNvPr>
                  <p:cNvSpPr>
                    <a:spLocks noChangeArrowheads="1"/>
                  </p:cNvSpPr>
                  <p:nvPr/>
                </p:nvSpPr>
                <p:spPr bwMode="auto">
                  <a:xfrm>
                    <a:off x="315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Au</a:t>
                    </a:r>
                  </a:p>
                </p:txBody>
              </p:sp>
              <p:sp>
                <p:nvSpPr>
                  <p:cNvPr id="200" name="Rectangle 53">
                    <a:extLst>
                      <a:ext uri="{FF2B5EF4-FFF2-40B4-BE49-F238E27FC236}">
                        <a16:creationId xmlns:a16="http://schemas.microsoft.com/office/drawing/2014/main" id="{37743D47-5DCB-4791-99AD-99F01D37A14A}"/>
                      </a:ext>
                    </a:extLst>
                  </p:cNvPr>
                  <p:cNvSpPr>
                    <a:spLocks noChangeArrowheads="1"/>
                  </p:cNvSpPr>
                  <p:nvPr/>
                </p:nvSpPr>
                <p:spPr bwMode="auto">
                  <a:xfrm>
                    <a:off x="344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Hg</a:t>
                    </a:r>
                  </a:p>
                </p:txBody>
              </p:sp>
              <p:sp>
                <p:nvSpPr>
                  <p:cNvPr id="201" name="Rectangle 54">
                    <a:extLst>
                      <a:ext uri="{FF2B5EF4-FFF2-40B4-BE49-F238E27FC236}">
                        <a16:creationId xmlns:a16="http://schemas.microsoft.com/office/drawing/2014/main" id="{1E7763B9-147A-47E9-A9BF-99F3C8A47FD3}"/>
                      </a:ext>
                    </a:extLst>
                  </p:cNvPr>
                  <p:cNvSpPr>
                    <a:spLocks noChangeArrowheads="1"/>
                  </p:cNvSpPr>
                  <p:nvPr/>
                </p:nvSpPr>
                <p:spPr bwMode="auto">
                  <a:xfrm>
                    <a:off x="373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Tl</a:t>
                    </a:r>
                  </a:p>
                </p:txBody>
              </p:sp>
              <p:sp>
                <p:nvSpPr>
                  <p:cNvPr id="202" name="Rectangle 55">
                    <a:extLst>
                      <a:ext uri="{FF2B5EF4-FFF2-40B4-BE49-F238E27FC236}">
                        <a16:creationId xmlns:a16="http://schemas.microsoft.com/office/drawing/2014/main" id="{0A52EAE6-2DA9-4DDB-8EBD-15E6164ADB7D}"/>
                      </a:ext>
                    </a:extLst>
                  </p:cNvPr>
                  <p:cNvSpPr>
                    <a:spLocks noChangeArrowheads="1"/>
                  </p:cNvSpPr>
                  <p:nvPr/>
                </p:nvSpPr>
                <p:spPr bwMode="auto">
                  <a:xfrm>
                    <a:off x="402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Pb</a:t>
                    </a:r>
                    <a:endParaRPr lang="en-GB" sz="1400" dirty="0"/>
                  </a:p>
                </p:txBody>
              </p:sp>
              <p:sp>
                <p:nvSpPr>
                  <p:cNvPr id="203" name="Rectangle 56">
                    <a:extLst>
                      <a:ext uri="{FF2B5EF4-FFF2-40B4-BE49-F238E27FC236}">
                        <a16:creationId xmlns:a16="http://schemas.microsoft.com/office/drawing/2014/main" id="{5DDDFEAF-5965-44C3-873D-779B70BE08B9}"/>
                      </a:ext>
                    </a:extLst>
                  </p:cNvPr>
                  <p:cNvSpPr>
                    <a:spLocks noChangeArrowheads="1"/>
                  </p:cNvSpPr>
                  <p:nvPr/>
                </p:nvSpPr>
                <p:spPr bwMode="auto">
                  <a:xfrm>
                    <a:off x="431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Bi</a:t>
                    </a:r>
                  </a:p>
                </p:txBody>
              </p:sp>
              <p:sp>
                <p:nvSpPr>
                  <p:cNvPr id="204" name="Rectangle 57">
                    <a:extLst>
                      <a:ext uri="{FF2B5EF4-FFF2-40B4-BE49-F238E27FC236}">
                        <a16:creationId xmlns:a16="http://schemas.microsoft.com/office/drawing/2014/main" id="{B45C9A0F-810F-4A59-A495-5B7A943D951A}"/>
                      </a:ext>
                    </a:extLst>
                  </p:cNvPr>
                  <p:cNvSpPr>
                    <a:spLocks noChangeArrowheads="1"/>
                  </p:cNvSpPr>
                  <p:nvPr/>
                </p:nvSpPr>
                <p:spPr bwMode="auto">
                  <a:xfrm>
                    <a:off x="459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Po</a:t>
                    </a:r>
                  </a:p>
                </p:txBody>
              </p:sp>
              <p:sp>
                <p:nvSpPr>
                  <p:cNvPr id="205" name="Rectangle 58">
                    <a:extLst>
                      <a:ext uri="{FF2B5EF4-FFF2-40B4-BE49-F238E27FC236}">
                        <a16:creationId xmlns:a16="http://schemas.microsoft.com/office/drawing/2014/main" id="{7721D865-1DFD-402A-BF86-4389BC4BB7A4}"/>
                      </a:ext>
                    </a:extLst>
                  </p:cNvPr>
                  <p:cNvSpPr>
                    <a:spLocks noChangeArrowheads="1"/>
                  </p:cNvSpPr>
                  <p:nvPr/>
                </p:nvSpPr>
                <p:spPr bwMode="auto">
                  <a:xfrm>
                    <a:off x="85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La</a:t>
                    </a:r>
                  </a:p>
                </p:txBody>
              </p:sp>
              <p:sp>
                <p:nvSpPr>
                  <p:cNvPr id="206" name="Rectangle 59">
                    <a:extLst>
                      <a:ext uri="{FF2B5EF4-FFF2-40B4-BE49-F238E27FC236}">
                        <a16:creationId xmlns:a16="http://schemas.microsoft.com/office/drawing/2014/main" id="{5CC5CD1B-B77B-4010-B0D4-76DAA0DF81D0}"/>
                      </a:ext>
                    </a:extLst>
                  </p:cNvPr>
                  <p:cNvSpPr>
                    <a:spLocks noChangeArrowheads="1"/>
                  </p:cNvSpPr>
                  <p:nvPr/>
                </p:nvSpPr>
                <p:spPr bwMode="auto">
                  <a:xfrm>
                    <a:off x="488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a:t>
                    </a:r>
                  </a:p>
                </p:txBody>
              </p:sp>
              <p:sp>
                <p:nvSpPr>
                  <p:cNvPr id="207" name="Rectangle 60">
                    <a:extLst>
                      <a:ext uri="{FF2B5EF4-FFF2-40B4-BE49-F238E27FC236}">
                        <a16:creationId xmlns:a16="http://schemas.microsoft.com/office/drawing/2014/main" id="{059AB42E-E34A-47C4-9FEC-6071507F83A4}"/>
                      </a:ext>
                    </a:extLst>
                  </p:cNvPr>
                  <p:cNvSpPr>
                    <a:spLocks noChangeArrowheads="1"/>
                  </p:cNvSpPr>
                  <p:nvPr/>
                </p:nvSpPr>
                <p:spPr bwMode="auto">
                  <a:xfrm>
                    <a:off x="287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Pt</a:t>
                    </a:r>
                  </a:p>
                </p:txBody>
              </p:sp>
              <p:sp>
                <p:nvSpPr>
                  <p:cNvPr id="208" name="Rectangle 61">
                    <a:extLst>
                      <a:ext uri="{FF2B5EF4-FFF2-40B4-BE49-F238E27FC236}">
                        <a16:creationId xmlns:a16="http://schemas.microsoft.com/office/drawing/2014/main" id="{D8E3D171-DAB8-4543-BD33-F64328F6665E}"/>
                      </a:ext>
                    </a:extLst>
                  </p:cNvPr>
                  <p:cNvSpPr>
                    <a:spLocks noChangeArrowheads="1"/>
                  </p:cNvSpPr>
                  <p:nvPr/>
                </p:nvSpPr>
                <p:spPr bwMode="auto">
                  <a:xfrm>
                    <a:off x="567" y="323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Ra</a:t>
                    </a:r>
                  </a:p>
                </p:txBody>
              </p:sp>
              <p:sp>
                <p:nvSpPr>
                  <p:cNvPr id="209" name="Rectangle 62">
                    <a:extLst>
                      <a:ext uri="{FF2B5EF4-FFF2-40B4-BE49-F238E27FC236}">
                        <a16:creationId xmlns:a16="http://schemas.microsoft.com/office/drawing/2014/main" id="{64FA0C74-0E92-4D57-8A60-51DD444F99D7}"/>
                      </a:ext>
                    </a:extLst>
                  </p:cNvPr>
                  <p:cNvSpPr>
                    <a:spLocks noChangeArrowheads="1"/>
                  </p:cNvSpPr>
                  <p:nvPr/>
                </p:nvSpPr>
                <p:spPr bwMode="auto">
                  <a:xfrm>
                    <a:off x="114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Rf</a:t>
                    </a:r>
                  </a:p>
                </p:txBody>
              </p:sp>
              <p:sp>
                <p:nvSpPr>
                  <p:cNvPr id="210" name="Rectangle 63">
                    <a:extLst>
                      <a:ext uri="{FF2B5EF4-FFF2-40B4-BE49-F238E27FC236}">
                        <a16:creationId xmlns:a16="http://schemas.microsoft.com/office/drawing/2014/main" id="{E419EAB7-4609-4FFD-AAEF-41F0A92E7F9E}"/>
                      </a:ext>
                    </a:extLst>
                  </p:cNvPr>
                  <p:cNvSpPr>
                    <a:spLocks noChangeArrowheads="1"/>
                  </p:cNvSpPr>
                  <p:nvPr/>
                </p:nvSpPr>
                <p:spPr bwMode="auto">
                  <a:xfrm>
                    <a:off x="143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Db</a:t>
                    </a:r>
                  </a:p>
                </p:txBody>
              </p:sp>
              <p:sp>
                <p:nvSpPr>
                  <p:cNvPr id="211" name="Rectangle 64">
                    <a:extLst>
                      <a:ext uri="{FF2B5EF4-FFF2-40B4-BE49-F238E27FC236}">
                        <a16:creationId xmlns:a16="http://schemas.microsoft.com/office/drawing/2014/main" id="{58246B18-E24D-43B1-BE88-83F5A5D35972}"/>
                      </a:ext>
                    </a:extLst>
                  </p:cNvPr>
                  <p:cNvSpPr>
                    <a:spLocks noChangeArrowheads="1"/>
                  </p:cNvSpPr>
                  <p:nvPr/>
                </p:nvSpPr>
                <p:spPr bwMode="auto">
                  <a:xfrm>
                    <a:off x="171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Sg</a:t>
                    </a:r>
                  </a:p>
                </p:txBody>
              </p:sp>
              <p:sp>
                <p:nvSpPr>
                  <p:cNvPr id="212" name="Rectangle 65">
                    <a:extLst>
                      <a:ext uri="{FF2B5EF4-FFF2-40B4-BE49-F238E27FC236}">
                        <a16:creationId xmlns:a16="http://schemas.microsoft.com/office/drawing/2014/main" id="{5F74A6C9-AF7D-40ED-B8B8-33B675AB80EF}"/>
                      </a:ext>
                    </a:extLst>
                  </p:cNvPr>
                  <p:cNvSpPr>
                    <a:spLocks noChangeArrowheads="1"/>
                  </p:cNvSpPr>
                  <p:nvPr/>
                </p:nvSpPr>
                <p:spPr bwMode="auto">
                  <a:xfrm>
                    <a:off x="200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Bh</a:t>
                    </a:r>
                  </a:p>
                </p:txBody>
              </p:sp>
              <p:sp>
                <p:nvSpPr>
                  <p:cNvPr id="213" name="Rectangle 66">
                    <a:extLst>
                      <a:ext uri="{FF2B5EF4-FFF2-40B4-BE49-F238E27FC236}">
                        <a16:creationId xmlns:a16="http://schemas.microsoft.com/office/drawing/2014/main" id="{50E0240C-EF60-4148-BEED-FF457F74F850}"/>
                      </a:ext>
                    </a:extLst>
                  </p:cNvPr>
                  <p:cNvSpPr>
                    <a:spLocks noChangeArrowheads="1"/>
                  </p:cNvSpPr>
                  <p:nvPr/>
                </p:nvSpPr>
                <p:spPr bwMode="auto">
                  <a:xfrm>
                    <a:off x="229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Hs</a:t>
                    </a:r>
                  </a:p>
                </p:txBody>
              </p:sp>
              <p:sp>
                <p:nvSpPr>
                  <p:cNvPr id="214" name="Rectangle 67">
                    <a:extLst>
                      <a:ext uri="{FF2B5EF4-FFF2-40B4-BE49-F238E27FC236}">
                        <a16:creationId xmlns:a16="http://schemas.microsoft.com/office/drawing/2014/main" id="{B1F6FFD4-D2E4-448C-8F70-47F9E08D7B54}"/>
                      </a:ext>
                    </a:extLst>
                  </p:cNvPr>
                  <p:cNvSpPr>
                    <a:spLocks noChangeArrowheads="1"/>
                  </p:cNvSpPr>
                  <p:nvPr/>
                </p:nvSpPr>
                <p:spPr bwMode="auto">
                  <a:xfrm>
                    <a:off x="258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Mt</a:t>
                    </a:r>
                  </a:p>
                </p:txBody>
              </p:sp>
              <p:sp>
                <p:nvSpPr>
                  <p:cNvPr id="215" name="Rectangle 68">
                    <a:extLst>
                      <a:ext uri="{FF2B5EF4-FFF2-40B4-BE49-F238E27FC236}">
                        <a16:creationId xmlns:a16="http://schemas.microsoft.com/office/drawing/2014/main" id="{832B4F7D-A6FA-4CB6-AB8B-4BA5BB9CF5AD}"/>
                      </a:ext>
                    </a:extLst>
                  </p:cNvPr>
                  <p:cNvSpPr>
                    <a:spLocks noChangeArrowheads="1"/>
                  </p:cNvSpPr>
                  <p:nvPr/>
                </p:nvSpPr>
                <p:spPr bwMode="auto">
                  <a:xfrm>
                    <a:off x="315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6" name="Rectangle 69">
                    <a:extLst>
                      <a:ext uri="{FF2B5EF4-FFF2-40B4-BE49-F238E27FC236}">
                        <a16:creationId xmlns:a16="http://schemas.microsoft.com/office/drawing/2014/main" id="{0E1C05B5-6247-445C-A11D-33DFEBAD4F37}"/>
                      </a:ext>
                    </a:extLst>
                  </p:cNvPr>
                  <p:cNvSpPr>
                    <a:spLocks noChangeArrowheads="1"/>
                  </p:cNvSpPr>
                  <p:nvPr/>
                </p:nvSpPr>
                <p:spPr bwMode="auto">
                  <a:xfrm>
                    <a:off x="344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7" name="Rectangle 70">
                    <a:extLst>
                      <a:ext uri="{FF2B5EF4-FFF2-40B4-BE49-F238E27FC236}">
                        <a16:creationId xmlns:a16="http://schemas.microsoft.com/office/drawing/2014/main" id="{1606FC73-2D20-4907-91CC-AA5DD0C147E4}"/>
                      </a:ext>
                    </a:extLst>
                  </p:cNvPr>
                  <p:cNvSpPr>
                    <a:spLocks noChangeArrowheads="1"/>
                  </p:cNvSpPr>
                  <p:nvPr/>
                </p:nvSpPr>
                <p:spPr bwMode="auto">
                  <a:xfrm>
                    <a:off x="85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Ac</a:t>
                    </a:r>
                  </a:p>
                </p:txBody>
              </p:sp>
              <p:sp>
                <p:nvSpPr>
                  <p:cNvPr id="218" name="Rectangle 71">
                    <a:extLst>
                      <a:ext uri="{FF2B5EF4-FFF2-40B4-BE49-F238E27FC236}">
                        <a16:creationId xmlns:a16="http://schemas.microsoft.com/office/drawing/2014/main" id="{8EB0DB6A-D15D-4882-AE0F-21BD31F5611C}"/>
                      </a:ext>
                    </a:extLst>
                  </p:cNvPr>
                  <p:cNvSpPr>
                    <a:spLocks noChangeArrowheads="1"/>
                  </p:cNvSpPr>
                  <p:nvPr/>
                </p:nvSpPr>
                <p:spPr bwMode="auto">
                  <a:xfrm>
                    <a:off x="287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9" name="Rectangle 72">
                    <a:extLst>
                      <a:ext uri="{FF2B5EF4-FFF2-40B4-BE49-F238E27FC236}">
                        <a16:creationId xmlns:a16="http://schemas.microsoft.com/office/drawing/2014/main" id="{B56A38CD-DE12-40DB-AB3F-D6915915C241}"/>
                      </a:ext>
                    </a:extLst>
                  </p:cNvPr>
                  <p:cNvSpPr>
                    <a:spLocks noChangeArrowheads="1"/>
                  </p:cNvSpPr>
                  <p:nvPr/>
                </p:nvSpPr>
                <p:spPr bwMode="auto">
                  <a:xfrm>
                    <a:off x="373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Al</a:t>
                    </a:r>
                  </a:p>
                </p:txBody>
              </p:sp>
              <p:sp>
                <p:nvSpPr>
                  <p:cNvPr id="220" name="Rectangle 73">
                    <a:extLst>
                      <a:ext uri="{FF2B5EF4-FFF2-40B4-BE49-F238E27FC236}">
                        <a16:creationId xmlns:a16="http://schemas.microsoft.com/office/drawing/2014/main" id="{7D140807-598F-4EB1-80EC-9B42CAF06843}"/>
                      </a:ext>
                    </a:extLst>
                  </p:cNvPr>
                  <p:cNvSpPr>
                    <a:spLocks noChangeArrowheads="1"/>
                  </p:cNvSpPr>
                  <p:nvPr/>
                </p:nvSpPr>
                <p:spPr bwMode="auto">
                  <a:xfrm>
                    <a:off x="4311"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a:t>
                    </a:r>
                  </a:p>
                </p:txBody>
              </p:sp>
              <p:sp>
                <p:nvSpPr>
                  <p:cNvPr id="221" name="Rectangle 74">
                    <a:extLst>
                      <a:ext uri="{FF2B5EF4-FFF2-40B4-BE49-F238E27FC236}">
                        <a16:creationId xmlns:a16="http://schemas.microsoft.com/office/drawing/2014/main" id="{2A56B69A-6602-4DD4-AF34-9FA8CCF826D2}"/>
                      </a:ext>
                    </a:extLst>
                  </p:cNvPr>
                  <p:cNvSpPr>
                    <a:spLocks noChangeArrowheads="1"/>
                  </p:cNvSpPr>
                  <p:nvPr/>
                </p:nvSpPr>
                <p:spPr bwMode="auto">
                  <a:xfrm>
                    <a:off x="4311"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t>
                    </a:r>
                  </a:p>
                </p:txBody>
              </p:sp>
              <p:sp>
                <p:nvSpPr>
                  <p:cNvPr id="222" name="Rectangle 75">
                    <a:extLst>
                      <a:ext uri="{FF2B5EF4-FFF2-40B4-BE49-F238E27FC236}">
                        <a16:creationId xmlns:a16="http://schemas.microsoft.com/office/drawing/2014/main" id="{EC58C83C-D55D-4CD7-B59A-8AEB6552B7A7}"/>
                      </a:ext>
                    </a:extLst>
                  </p:cNvPr>
                  <p:cNvSpPr>
                    <a:spLocks noChangeArrowheads="1"/>
                  </p:cNvSpPr>
                  <p:nvPr/>
                </p:nvSpPr>
                <p:spPr bwMode="auto">
                  <a:xfrm>
                    <a:off x="459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a:t>
                    </a:r>
                  </a:p>
                </p:txBody>
              </p:sp>
              <p:sp>
                <p:nvSpPr>
                  <p:cNvPr id="223" name="Rectangle 76">
                    <a:extLst>
                      <a:ext uri="{FF2B5EF4-FFF2-40B4-BE49-F238E27FC236}">
                        <a16:creationId xmlns:a16="http://schemas.microsoft.com/office/drawing/2014/main" id="{CD548D29-88E2-4F77-9B1E-8204A02C8143}"/>
                      </a:ext>
                    </a:extLst>
                  </p:cNvPr>
                  <p:cNvSpPr>
                    <a:spLocks noChangeArrowheads="1"/>
                  </p:cNvSpPr>
                  <p:nvPr/>
                </p:nvSpPr>
                <p:spPr bwMode="auto">
                  <a:xfrm>
                    <a:off x="459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a:t>
                    </a:r>
                  </a:p>
                </p:txBody>
              </p:sp>
              <p:sp>
                <p:nvSpPr>
                  <p:cNvPr id="224" name="Rectangle 77">
                    <a:extLst>
                      <a:ext uri="{FF2B5EF4-FFF2-40B4-BE49-F238E27FC236}">
                        <a16:creationId xmlns:a16="http://schemas.microsoft.com/office/drawing/2014/main" id="{B57FCC82-D4AA-4651-9FF8-572D7CF72828}"/>
                      </a:ext>
                    </a:extLst>
                  </p:cNvPr>
                  <p:cNvSpPr>
                    <a:spLocks noChangeArrowheads="1"/>
                  </p:cNvSpPr>
                  <p:nvPr/>
                </p:nvSpPr>
                <p:spPr bwMode="auto">
                  <a:xfrm>
                    <a:off x="4887"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Cl</a:t>
                    </a:r>
                  </a:p>
                </p:txBody>
              </p:sp>
              <p:sp>
                <p:nvSpPr>
                  <p:cNvPr id="225" name="Rectangle 78">
                    <a:extLst>
                      <a:ext uri="{FF2B5EF4-FFF2-40B4-BE49-F238E27FC236}">
                        <a16:creationId xmlns:a16="http://schemas.microsoft.com/office/drawing/2014/main" id="{DABFCC42-F8D8-4845-88F4-52480CBF1100}"/>
                      </a:ext>
                    </a:extLst>
                  </p:cNvPr>
                  <p:cNvSpPr>
                    <a:spLocks noChangeArrowheads="1"/>
                  </p:cNvSpPr>
                  <p:nvPr/>
                </p:nvSpPr>
                <p:spPr bwMode="auto">
                  <a:xfrm>
                    <a:off x="4887"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F</a:t>
                    </a:r>
                  </a:p>
                </p:txBody>
              </p:sp>
              <p:sp>
                <p:nvSpPr>
                  <p:cNvPr id="226" name="Rectangle 79">
                    <a:extLst>
                      <a:ext uri="{FF2B5EF4-FFF2-40B4-BE49-F238E27FC236}">
                        <a16:creationId xmlns:a16="http://schemas.microsoft.com/office/drawing/2014/main" id="{4FD01CAF-1F29-4E89-91AC-08624B0EFE28}"/>
                      </a:ext>
                    </a:extLst>
                  </p:cNvPr>
                  <p:cNvSpPr>
                    <a:spLocks noChangeArrowheads="1"/>
                  </p:cNvSpPr>
                  <p:nvPr/>
                </p:nvSpPr>
                <p:spPr bwMode="auto">
                  <a:xfrm>
                    <a:off x="517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Ne</a:t>
                    </a:r>
                  </a:p>
                </p:txBody>
              </p:sp>
              <p:sp>
                <p:nvSpPr>
                  <p:cNvPr id="227" name="Rectangle 80">
                    <a:extLst>
                      <a:ext uri="{FF2B5EF4-FFF2-40B4-BE49-F238E27FC236}">
                        <a16:creationId xmlns:a16="http://schemas.microsoft.com/office/drawing/2014/main" id="{DB943306-332E-4A63-8F81-B424B744CDC1}"/>
                      </a:ext>
                    </a:extLst>
                  </p:cNvPr>
                  <p:cNvSpPr>
                    <a:spLocks noChangeArrowheads="1"/>
                  </p:cNvSpPr>
                  <p:nvPr/>
                </p:nvSpPr>
                <p:spPr bwMode="auto">
                  <a:xfrm>
                    <a:off x="517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Ar</a:t>
                    </a:r>
                  </a:p>
                </p:txBody>
              </p:sp>
              <p:sp>
                <p:nvSpPr>
                  <p:cNvPr id="228" name="Rectangle 81">
                    <a:extLst>
                      <a:ext uri="{FF2B5EF4-FFF2-40B4-BE49-F238E27FC236}">
                        <a16:creationId xmlns:a16="http://schemas.microsoft.com/office/drawing/2014/main" id="{4CB46192-0426-4062-B56D-F8DA3245676D}"/>
                      </a:ext>
                    </a:extLst>
                  </p:cNvPr>
                  <p:cNvSpPr>
                    <a:spLocks noChangeArrowheads="1"/>
                  </p:cNvSpPr>
                  <p:nvPr/>
                </p:nvSpPr>
                <p:spPr bwMode="auto">
                  <a:xfrm>
                    <a:off x="517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Rn</a:t>
                    </a:r>
                  </a:p>
                </p:txBody>
              </p:sp>
              <p:sp>
                <p:nvSpPr>
                  <p:cNvPr id="229" name="Rectangle 82">
                    <a:extLst>
                      <a:ext uri="{FF2B5EF4-FFF2-40B4-BE49-F238E27FC236}">
                        <a16:creationId xmlns:a16="http://schemas.microsoft.com/office/drawing/2014/main" id="{0BFCB3CD-AE1D-490F-B207-85D5AEF1AA1A}"/>
                      </a:ext>
                    </a:extLst>
                  </p:cNvPr>
                  <p:cNvSpPr>
                    <a:spLocks noChangeArrowheads="1"/>
                  </p:cNvSpPr>
                  <p:nvPr/>
                </p:nvSpPr>
                <p:spPr bwMode="auto">
                  <a:xfrm>
                    <a:off x="488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a:t>
                    </a:r>
                  </a:p>
                </p:txBody>
              </p:sp>
              <p:sp>
                <p:nvSpPr>
                  <p:cNvPr id="230" name="Rectangle 83">
                    <a:extLst>
                      <a:ext uri="{FF2B5EF4-FFF2-40B4-BE49-F238E27FC236}">
                        <a16:creationId xmlns:a16="http://schemas.microsoft.com/office/drawing/2014/main" id="{BDE548EC-460C-470A-9172-920A32D433C6}"/>
                      </a:ext>
                    </a:extLst>
                  </p:cNvPr>
                  <p:cNvSpPr>
                    <a:spLocks noChangeArrowheads="1"/>
                  </p:cNvSpPr>
                  <p:nvPr/>
                </p:nvSpPr>
                <p:spPr bwMode="auto">
                  <a:xfrm>
                    <a:off x="4023"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Si</a:t>
                    </a:r>
                  </a:p>
                </p:txBody>
              </p:sp>
              <p:sp>
                <p:nvSpPr>
                  <p:cNvPr id="231" name="Rectangle 84">
                    <a:extLst>
                      <a:ext uri="{FF2B5EF4-FFF2-40B4-BE49-F238E27FC236}">
                        <a16:creationId xmlns:a16="http://schemas.microsoft.com/office/drawing/2014/main" id="{12F47F32-080D-4D25-A09E-798E59A47E66}"/>
                      </a:ext>
                    </a:extLst>
                  </p:cNvPr>
                  <p:cNvSpPr>
                    <a:spLocks noChangeArrowheads="1"/>
                  </p:cNvSpPr>
                  <p:nvPr/>
                </p:nvSpPr>
                <p:spPr bwMode="auto">
                  <a:xfrm>
                    <a:off x="517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Xe</a:t>
                    </a:r>
                  </a:p>
                </p:txBody>
              </p:sp>
              <p:sp>
                <p:nvSpPr>
                  <p:cNvPr id="232" name="Rectangle 85">
                    <a:extLst>
                      <a:ext uri="{FF2B5EF4-FFF2-40B4-BE49-F238E27FC236}">
                        <a16:creationId xmlns:a16="http://schemas.microsoft.com/office/drawing/2014/main" id="{F0187CFE-6310-4B7C-B17D-5FA4465F6A22}"/>
                      </a:ext>
                    </a:extLst>
                  </p:cNvPr>
                  <p:cNvSpPr>
                    <a:spLocks noChangeArrowheads="1"/>
                  </p:cNvSpPr>
                  <p:nvPr/>
                </p:nvSpPr>
                <p:spPr bwMode="auto">
                  <a:xfrm>
                    <a:off x="5175"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He</a:t>
                    </a:r>
                  </a:p>
                </p:txBody>
              </p:sp>
              <p:sp>
                <p:nvSpPr>
                  <p:cNvPr id="233" name="Rectangle 86">
                    <a:extLst>
                      <a:ext uri="{FF2B5EF4-FFF2-40B4-BE49-F238E27FC236}">
                        <a16:creationId xmlns:a16="http://schemas.microsoft.com/office/drawing/2014/main" id="{B6430583-E5DA-4E84-A91D-DACFEC5CE9AD}"/>
                      </a:ext>
                    </a:extLst>
                  </p:cNvPr>
                  <p:cNvSpPr>
                    <a:spLocks noChangeArrowheads="1"/>
                  </p:cNvSpPr>
                  <p:nvPr/>
                </p:nvSpPr>
                <p:spPr bwMode="auto">
                  <a:xfrm>
                    <a:off x="373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a:t>
                    </a:r>
                  </a:p>
                </p:txBody>
              </p:sp>
              <p:sp>
                <p:nvSpPr>
                  <p:cNvPr id="234" name="Rectangle 87">
                    <a:extLst>
                      <a:ext uri="{FF2B5EF4-FFF2-40B4-BE49-F238E27FC236}">
                        <a16:creationId xmlns:a16="http://schemas.microsoft.com/office/drawing/2014/main" id="{A3F15A82-0028-44E0-B370-15F725DFBF5B}"/>
                      </a:ext>
                    </a:extLst>
                  </p:cNvPr>
                  <p:cNvSpPr>
                    <a:spLocks noChangeArrowheads="1"/>
                  </p:cNvSpPr>
                  <p:nvPr/>
                </p:nvSpPr>
                <p:spPr bwMode="auto">
                  <a:xfrm>
                    <a:off x="4023"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t>
                    </a:r>
                  </a:p>
                </p:txBody>
              </p:sp>
              <p:sp>
                <p:nvSpPr>
                  <p:cNvPr id="235" name="Rectangle 88">
                    <a:extLst>
                      <a:ext uri="{FF2B5EF4-FFF2-40B4-BE49-F238E27FC236}">
                        <a16:creationId xmlns:a16="http://schemas.microsoft.com/office/drawing/2014/main" id="{1204F96A-25FA-44AF-9272-D8C945A01999}"/>
                      </a:ext>
                    </a:extLst>
                  </p:cNvPr>
                  <p:cNvSpPr>
                    <a:spLocks noChangeArrowheads="1"/>
                  </p:cNvSpPr>
                  <p:nvPr/>
                </p:nvSpPr>
                <p:spPr bwMode="auto">
                  <a:xfrm>
                    <a:off x="431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As</a:t>
                    </a:r>
                  </a:p>
                </p:txBody>
              </p:sp>
              <p:sp>
                <p:nvSpPr>
                  <p:cNvPr id="236" name="Line 89">
                    <a:extLst>
                      <a:ext uri="{FF2B5EF4-FFF2-40B4-BE49-F238E27FC236}">
                        <a16:creationId xmlns:a16="http://schemas.microsoft.com/office/drawing/2014/main" id="{ABA50F90-EE3B-456F-A47E-E18FF945A13B}"/>
                      </a:ext>
                    </a:extLst>
                  </p:cNvPr>
                  <p:cNvSpPr>
                    <a:spLocks noChangeShapeType="1"/>
                  </p:cNvSpPr>
                  <p:nvPr/>
                </p:nvSpPr>
                <p:spPr bwMode="auto">
                  <a:xfrm>
                    <a:off x="3735" y="179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7" name="Line 90">
                    <a:extLst>
                      <a:ext uri="{FF2B5EF4-FFF2-40B4-BE49-F238E27FC236}">
                        <a16:creationId xmlns:a16="http://schemas.microsoft.com/office/drawing/2014/main" id="{EFE6D940-3FAC-43C7-A66A-E079E9897737}"/>
                      </a:ext>
                    </a:extLst>
                  </p:cNvPr>
                  <p:cNvSpPr>
                    <a:spLocks noChangeShapeType="1"/>
                  </p:cNvSpPr>
                  <p:nvPr/>
                </p:nvSpPr>
                <p:spPr bwMode="auto">
                  <a:xfrm>
                    <a:off x="3735" y="2084"/>
                    <a:ext cx="288"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8" name="Line 91">
                    <a:extLst>
                      <a:ext uri="{FF2B5EF4-FFF2-40B4-BE49-F238E27FC236}">
                        <a16:creationId xmlns:a16="http://schemas.microsoft.com/office/drawing/2014/main" id="{E3C2CAD5-AA41-40AA-8912-A46487B73311}"/>
                      </a:ext>
                    </a:extLst>
                  </p:cNvPr>
                  <p:cNvSpPr>
                    <a:spLocks noChangeShapeType="1"/>
                  </p:cNvSpPr>
                  <p:nvPr/>
                </p:nvSpPr>
                <p:spPr bwMode="auto">
                  <a:xfrm>
                    <a:off x="4023" y="2084"/>
                    <a:ext cx="0" cy="28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9" name="Line 92">
                    <a:extLst>
                      <a:ext uri="{FF2B5EF4-FFF2-40B4-BE49-F238E27FC236}">
                        <a16:creationId xmlns:a16="http://schemas.microsoft.com/office/drawing/2014/main" id="{06F1D53D-6547-4DCE-8FDA-3142A92B7806}"/>
                      </a:ext>
                    </a:extLst>
                  </p:cNvPr>
                  <p:cNvSpPr>
                    <a:spLocks noChangeShapeType="1"/>
                  </p:cNvSpPr>
                  <p:nvPr/>
                </p:nvSpPr>
                <p:spPr bwMode="auto">
                  <a:xfrm>
                    <a:off x="4311" y="2372"/>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0" name="Line 93">
                    <a:extLst>
                      <a:ext uri="{FF2B5EF4-FFF2-40B4-BE49-F238E27FC236}">
                        <a16:creationId xmlns:a16="http://schemas.microsoft.com/office/drawing/2014/main" id="{E33083EF-9C65-4968-8C6C-5D517DD5EB14}"/>
                      </a:ext>
                    </a:extLst>
                  </p:cNvPr>
                  <p:cNvSpPr>
                    <a:spLocks noChangeShapeType="1"/>
                  </p:cNvSpPr>
                  <p:nvPr/>
                </p:nvSpPr>
                <p:spPr bwMode="auto">
                  <a:xfrm>
                    <a:off x="4599" y="266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1" name="Line 94">
                    <a:extLst>
                      <a:ext uri="{FF2B5EF4-FFF2-40B4-BE49-F238E27FC236}">
                        <a16:creationId xmlns:a16="http://schemas.microsoft.com/office/drawing/2014/main" id="{1E7BAAF6-E885-456C-9643-51618343B739}"/>
                      </a:ext>
                    </a:extLst>
                  </p:cNvPr>
                  <p:cNvSpPr>
                    <a:spLocks noChangeShapeType="1"/>
                  </p:cNvSpPr>
                  <p:nvPr/>
                </p:nvSpPr>
                <p:spPr bwMode="auto">
                  <a:xfrm>
                    <a:off x="4887" y="2948"/>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2" name="Line 95">
                    <a:extLst>
                      <a:ext uri="{FF2B5EF4-FFF2-40B4-BE49-F238E27FC236}">
                        <a16:creationId xmlns:a16="http://schemas.microsoft.com/office/drawing/2014/main" id="{C0020F50-9F6F-4BDC-A9E2-4EC3EF69A527}"/>
                      </a:ext>
                    </a:extLst>
                  </p:cNvPr>
                  <p:cNvSpPr>
                    <a:spLocks noChangeShapeType="1"/>
                  </p:cNvSpPr>
                  <p:nvPr/>
                </p:nvSpPr>
                <p:spPr bwMode="auto">
                  <a:xfrm>
                    <a:off x="4023" y="237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3" name="Line 96">
                    <a:extLst>
                      <a:ext uri="{FF2B5EF4-FFF2-40B4-BE49-F238E27FC236}">
                        <a16:creationId xmlns:a16="http://schemas.microsoft.com/office/drawing/2014/main" id="{156EB8C9-48FD-4690-912B-05E891BA4EEA}"/>
                      </a:ext>
                    </a:extLst>
                  </p:cNvPr>
                  <p:cNvSpPr>
                    <a:spLocks noChangeShapeType="1"/>
                  </p:cNvSpPr>
                  <p:nvPr/>
                </p:nvSpPr>
                <p:spPr bwMode="auto">
                  <a:xfrm>
                    <a:off x="4311" y="26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4" name="Line 97">
                    <a:extLst>
                      <a:ext uri="{FF2B5EF4-FFF2-40B4-BE49-F238E27FC236}">
                        <a16:creationId xmlns:a16="http://schemas.microsoft.com/office/drawing/2014/main" id="{5CC5C705-7540-4102-94FE-EC7CAF3DA6B5}"/>
                      </a:ext>
                    </a:extLst>
                  </p:cNvPr>
                  <p:cNvSpPr>
                    <a:spLocks noChangeShapeType="1"/>
                  </p:cNvSpPr>
                  <p:nvPr/>
                </p:nvSpPr>
                <p:spPr bwMode="auto">
                  <a:xfrm>
                    <a:off x="4599" y="29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5" name="Line 98">
                    <a:extLst>
                      <a:ext uri="{FF2B5EF4-FFF2-40B4-BE49-F238E27FC236}">
                        <a16:creationId xmlns:a16="http://schemas.microsoft.com/office/drawing/2014/main" id="{E43287F2-03E7-4351-AA3E-A474A97C23E9}"/>
                      </a:ext>
                    </a:extLst>
                  </p:cNvPr>
                  <p:cNvSpPr>
                    <a:spLocks noChangeShapeType="1"/>
                  </p:cNvSpPr>
                  <p:nvPr/>
                </p:nvSpPr>
                <p:spPr bwMode="auto">
                  <a:xfrm>
                    <a:off x="5175" y="1508"/>
                    <a:ext cx="0" cy="172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grpSp>
            <p:sp>
              <p:nvSpPr>
                <p:cNvPr id="144" name="TextBox 143">
                  <a:extLst>
                    <a:ext uri="{FF2B5EF4-FFF2-40B4-BE49-F238E27FC236}">
                      <a16:creationId xmlns:a16="http://schemas.microsoft.com/office/drawing/2014/main" id="{D1629958-6FCF-43A5-9C85-9842D25D4A1E}"/>
                    </a:ext>
                  </a:extLst>
                </p:cNvPr>
                <p:cNvSpPr txBox="1"/>
                <p:nvPr/>
              </p:nvSpPr>
              <p:spPr>
                <a:xfrm>
                  <a:off x="446601" y="2411009"/>
                  <a:ext cx="428137" cy="508171"/>
                </a:xfrm>
                <a:prstGeom prst="rect">
                  <a:avLst/>
                </a:prstGeom>
                <a:noFill/>
              </p:spPr>
              <p:txBody>
                <a:bodyPr wrap="none" rtlCol="0">
                  <a:spAutoFit/>
                </a:bodyPr>
                <a:lstStyle/>
                <a:p>
                  <a:r>
                    <a:rPr lang="en-GB" sz="1400" dirty="0"/>
                    <a:t>1</a:t>
                  </a:r>
                </a:p>
              </p:txBody>
            </p:sp>
            <p:sp>
              <p:nvSpPr>
                <p:cNvPr id="145" name="TextBox 144">
                  <a:extLst>
                    <a:ext uri="{FF2B5EF4-FFF2-40B4-BE49-F238E27FC236}">
                      <a16:creationId xmlns:a16="http://schemas.microsoft.com/office/drawing/2014/main" id="{A8250F6C-B3E6-42A3-8BB2-7F9290705221}"/>
                    </a:ext>
                  </a:extLst>
                </p:cNvPr>
                <p:cNvSpPr txBox="1"/>
                <p:nvPr/>
              </p:nvSpPr>
              <p:spPr>
                <a:xfrm>
                  <a:off x="882960" y="2411007"/>
                  <a:ext cx="428137" cy="508171"/>
                </a:xfrm>
                <a:prstGeom prst="rect">
                  <a:avLst/>
                </a:prstGeom>
                <a:noFill/>
              </p:spPr>
              <p:txBody>
                <a:bodyPr wrap="none" rtlCol="0">
                  <a:spAutoFit/>
                </a:bodyPr>
                <a:lstStyle/>
                <a:p>
                  <a:r>
                    <a:rPr lang="en-GB" sz="1400" dirty="0"/>
                    <a:t>2</a:t>
                  </a:r>
                </a:p>
              </p:txBody>
            </p:sp>
            <p:sp>
              <p:nvSpPr>
                <p:cNvPr id="146" name="TextBox 145">
                  <a:extLst>
                    <a:ext uri="{FF2B5EF4-FFF2-40B4-BE49-F238E27FC236}">
                      <a16:creationId xmlns:a16="http://schemas.microsoft.com/office/drawing/2014/main" id="{473BA9C3-F766-49CE-A0ED-A44D813BDED1}"/>
                    </a:ext>
                  </a:extLst>
                </p:cNvPr>
                <p:cNvSpPr txBox="1"/>
                <p:nvPr/>
              </p:nvSpPr>
              <p:spPr>
                <a:xfrm>
                  <a:off x="5912161" y="2411010"/>
                  <a:ext cx="428137" cy="508171"/>
                </a:xfrm>
                <a:prstGeom prst="rect">
                  <a:avLst/>
                </a:prstGeom>
                <a:noFill/>
              </p:spPr>
              <p:txBody>
                <a:bodyPr wrap="none" rtlCol="0">
                  <a:spAutoFit/>
                </a:bodyPr>
                <a:lstStyle/>
                <a:p>
                  <a:r>
                    <a:rPr lang="en-GB" sz="1400" dirty="0"/>
                    <a:t>3</a:t>
                  </a:r>
                </a:p>
              </p:txBody>
            </p:sp>
            <p:sp>
              <p:nvSpPr>
                <p:cNvPr id="147" name="TextBox 146">
                  <a:extLst>
                    <a:ext uri="{FF2B5EF4-FFF2-40B4-BE49-F238E27FC236}">
                      <a16:creationId xmlns:a16="http://schemas.microsoft.com/office/drawing/2014/main" id="{662A2AD1-A7E2-4BCB-AECC-F12C7791127D}"/>
                    </a:ext>
                  </a:extLst>
                </p:cNvPr>
                <p:cNvSpPr txBox="1"/>
                <p:nvPr/>
              </p:nvSpPr>
              <p:spPr>
                <a:xfrm>
                  <a:off x="6369362" y="2411015"/>
                  <a:ext cx="428137" cy="508171"/>
                </a:xfrm>
                <a:prstGeom prst="rect">
                  <a:avLst/>
                </a:prstGeom>
                <a:noFill/>
              </p:spPr>
              <p:txBody>
                <a:bodyPr wrap="none" rtlCol="0">
                  <a:spAutoFit/>
                </a:bodyPr>
                <a:lstStyle/>
                <a:p>
                  <a:r>
                    <a:rPr lang="en-GB" sz="1400" dirty="0"/>
                    <a:t>4</a:t>
                  </a:r>
                </a:p>
              </p:txBody>
            </p:sp>
            <p:sp>
              <p:nvSpPr>
                <p:cNvPr id="148" name="TextBox 147">
                  <a:extLst>
                    <a:ext uri="{FF2B5EF4-FFF2-40B4-BE49-F238E27FC236}">
                      <a16:creationId xmlns:a16="http://schemas.microsoft.com/office/drawing/2014/main" id="{2F235881-D451-49BC-B57D-343449ABA2E8}"/>
                    </a:ext>
                  </a:extLst>
                </p:cNvPr>
                <p:cNvSpPr txBox="1"/>
                <p:nvPr/>
              </p:nvSpPr>
              <p:spPr>
                <a:xfrm>
                  <a:off x="6826562" y="2411015"/>
                  <a:ext cx="428137" cy="508171"/>
                </a:xfrm>
                <a:prstGeom prst="rect">
                  <a:avLst/>
                </a:prstGeom>
                <a:noFill/>
              </p:spPr>
              <p:txBody>
                <a:bodyPr wrap="none" rtlCol="0">
                  <a:spAutoFit/>
                </a:bodyPr>
                <a:lstStyle/>
                <a:p>
                  <a:r>
                    <a:rPr lang="en-GB" sz="1400" dirty="0"/>
                    <a:t>5</a:t>
                  </a:r>
                </a:p>
              </p:txBody>
            </p:sp>
            <p:sp>
              <p:nvSpPr>
                <p:cNvPr id="149" name="TextBox 148">
                  <a:extLst>
                    <a:ext uri="{FF2B5EF4-FFF2-40B4-BE49-F238E27FC236}">
                      <a16:creationId xmlns:a16="http://schemas.microsoft.com/office/drawing/2014/main" id="{AA99681B-D36A-4985-8A06-AF1FFBD79DAC}"/>
                    </a:ext>
                  </a:extLst>
                </p:cNvPr>
                <p:cNvSpPr txBox="1"/>
                <p:nvPr/>
              </p:nvSpPr>
              <p:spPr>
                <a:xfrm>
                  <a:off x="7283760" y="2411015"/>
                  <a:ext cx="428137" cy="508171"/>
                </a:xfrm>
                <a:prstGeom prst="rect">
                  <a:avLst/>
                </a:prstGeom>
                <a:noFill/>
              </p:spPr>
              <p:txBody>
                <a:bodyPr wrap="none" rtlCol="0">
                  <a:spAutoFit/>
                </a:bodyPr>
                <a:lstStyle/>
                <a:p>
                  <a:r>
                    <a:rPr lang="en-GB" sz="1400" dirty="0"/>
                    <a:t>6</a:t>
                  </a:r>
                </a:p>
              </p:txBody>
            </p:sp>
            <p:sp>
              <p:nvSpPr>
                <p:cNvPr id="150" name="TextBox 149">
                  <a:extLst>
                    <a:ext uri="{FF2B5EF4-FFF2-40B4-BE49-F238E27FC236}">
                      <a16:creationId xmlns:a16="http://schemas.microsoft.com/office/drawing/2014/main" id="{EA27C234-2999-42A6-B3FD-7249CFDA108A}"/>
                    </a:ext>
                  </a:extLst>
                </p:cNvPr>
                <p:cNvSpPr txBox="1"/>
                <p:nvPr/>
              </p:nvSpPr>
              <p:spPr>
                <a:xfrm>
                  <a:off x="7756914" y="2411015"/>
                  <a:ext cx="428137" cy="508171"/>
                </a:xfrm>
                <a:prstGeom prst="rect">
                  <a:avLst/>
                </a:prstGeom>
                <a:noFill/>
              </p:spPr>
              <p:txBody>
                <a:bodyPr wrap="none" rtlCol="0">
                  <a:spAutoFit/>
                </a:bodyPr>
                <a:lstStyle/>
                <a:p>
                  <a:r>
                    <a:rPr lang="en-GB" sz="1400" dirty="0"/>
                    <a:t>7</a:t>
                  </a:r>
                </a:p>
              </p:txBody>
            </p:sp>
            <p:sp>
              <p:nvSpPr>
                <p:cNvPr id="151" name="TextBox 150">
                  <a:extLst>
                    <a:ext uri="{FF2B5EF4-FFF2-40B4-BE49-F238E27FC236}">
                      <a16:creationId xmlns:a16="http://schemas.microsoft.com/office/drawing/2014/main" id="{238A5212-B400-4811-99AF-6384A0F31341}"/>
                    </a:ext>
                  </a:extLst>
                </p:cNvPr>
                <p:cNvSpPr txBox="1"/>
                <p:nvPr/>
              </p:nvSpPr>
              <p:spPr>
                <a:xfrm>
                  <a:off x="8198161" y="2411012"/>
                  <a:ext cx="428137" cy="508171"/>
                </a:xfrm>
                <a:prstGeom prst="rect">
                  <a:avLst/>
                </a:prstGeom>
                <a:noFill/>
              </p:spPr>
              <p:txBody>
                <a:bodyPr wrap="none" rtlCol="0">
                  <a:spAutoFit/>
                </a:bodyPr>
                <a:lstStyle/>
                <a:p>
                  <a:r>
                    <a:rPr lang="en-GB" sz="1400" dirty="0"/>
                    <a:t>0</a:t>
                  </a:r>
                </a:p>
              </p:txBody>
            </p:sp>
          </p:grpSp>
          <p:cxnSp>
            <p:nvCxnSpPr>
              <p:cNvPr id="134" name="Straight Connector 133">
                <a:extLst>
                  <a:ext uri="{FF2B5EF4-FFF2-40B4-BE49-F238E27FC236}">
                    <a16:creationId xmlns:a16="http://schemas.microsoft.com/office/drawing/2014/main" id="{3F968ADF-127F-443E-A8C3-2C2B427ACCAC}"/>
                  </a:ext>
                </a:extLst>
              </p:cNvPr>
              <p:cNvCxnSpPr>
                <a:endCxn id="238" idx="0"/>
              </p:cNvCxnSpPr>
              <p:nvPr/>
            </p:nvCxnSpPr>
            <p:spPr>
              <a:xfrm>
                <a:off x="6403975" y="32780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5EEEFF9-723A-4482-BBF1-290FB495B252}"/>
                  </a:ext>
                </a:extLst>
              </p:cNvPr>
              <p:cNvCxnSpPr/>
              <p:nvPr/>
            </p:nvCxnSpPr>
            <p:spPr>
              <a:xfrm>
                <a:off x="6867460" y="37554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BB4AFB-59B1-4D8B-97E1-E77D147F7DA7}"/>
                  </a:ext>
                </a:extLst>
              </p:cNvPr>
              <p:cNvCxnSpPr/>
              <p:nvPr/>
            </p:nvCxnSpPr>
            <p:spPr>
              <a:xfrm>
                <a:off x="7318375" y="41924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77AE520-10E0-402B-9711-E743A498EC7C}"/>
                  </a:ext>
                </a:extLst>
              </p:cNvPr>
              <p:cNvCxnSpPr/>
              <p:nvPr/>
            </p:nvCxnSpPr>
            <p:spPr>
              <a:xfrm>
                <a:off x="7775575" y="46698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A7E1A9E-D6DD-46A1-9F74-C878E3E13F79}"/>
                  </a:ext>
                </a:extLst>
              </p:cNvPr>
              <p:cNvCxnSpPr/>
              <p:nvPr/>
            </p:nvCxnSpPr>
            <p:spPr>
              <a:xfrm>
                <a:off x="8220399" y="51270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E1A8EB9-7194-4BFA-A4EC-00CF3A91FB23}"/>
                  </a:ext>
                </a:extLst>
              </p:cNvPr>
              <p:cNvCxnSpPr/>
              <p:nvPr/>
            </p:nvCxnSpPr>
            <p:spPr>
              <a:xfrm flipH="1">
                <a:off x="6403976" y="375543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3E5930D-85A0-493C-A876-452B859F8C3C}"/>
                  </a:ext>
                </a:extLst>
              </p:cNvPr>
              <p:cNvCxnSpPr/>
              <p:nvPr/>
            </p:nvCxnSpPr>
            <p:spPr>
              <a:xfrm flipH="1">
                <a:off x="6867460" y="41924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D666138-72DD-4B6C-876F-89C8D1E9AAFB}"/>
                  </a:ext>
                </a:extLst>
              </p:cNvPr>
              <p:cNvCxnSpPr/>
              <p:nvPr/>
            </p:nvCxnSpPr>
            <p:spPr>
              <a:xfrm flipH="1">
                <a:off x="7312091" y="46496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B954080-6049-422B-A554-674B9FA6CB41}"/>
                  </a:ext>
                </a:extLst>
              </p:cNvPr>
              <p:cNvCxnSpPr/>
              <p:nvPr/>
            </p:nvCxnSpPr>
            <p:spPr>
              <a:xfrm flipH="1">
                <a:off x="7756915" y="51068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EDD9FAB0-ABD7-4AE9-881C-F4AED9786127}"/>
                </a:ext>
              </a:extLst>
            </p:cNvPr>
            <p:cNvSpPr/>
            <p:nvPr/>
          </p:nvSpPr>
          <p:spPr>
            <a:xfrm>
              <a:off x="3544920" y="1117485"/>
              <a:ext cx="294776" cy="1661438"/>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4" name="Group 4">
            <a:extLst>
              <a:ext uri="{FF2B5EF4-FFF2-40B4-BE49-F238E27FC236}">
                <a16:creationId xmlns:a16="http://schemas.microsoft.com/office/drawing/2014/main" id="{DAE373E3-D3DA-4F4B-8C22-8767CD0F4762}"/>
              </a:ext>
            </a:extLst>
          </p:cNvPr>
          <p:cNvGrpSpPr>
            <a:grpSpLocks/>
          </p:cNvGrpSpPr>
          <p:nvPr/>
        </p:nvGrpSpPr>
        <p:grpSpPr bwMode="auto">
          <a:xfrm>
            <a:off x="129515" y="4746310"/>
            <a:ext cx="790263" cy="1206132"/>
            <a:chOff x="733" y="774"/>
            <a:chExt cx="652" cy="2228"/>
          </a:xfrm>
          <a:solidFill>
            <a:srgbClr val="C00000"/>
          </a:solidFill>
        </p:grpSpPr>
        <p:sp>
          <p:nvSpPr>
            <p:cNvPr id="125" name="Rectangle 5">
              <a:extLst>
                <a:ext uri="{FF2B5EF4-FFF2-40B4-BE49-F238E27FC236}">
                  <a16:creationId xmlns:a16="http://schemas.microsoft.com/office/drawing/2014/main" id="{9DBA9F53-43E2-4668-8ACD-8CCE41BF85C8}"/>
                </a:ext>
              </a:extLst>
            </p:cNvPr>
            <p:cNvSpPr>
              <a:spLocks noChangeArrowheads="1"/>
            </p:cNvSpPr>
            <p:nvPr/>
          </p:nvSpPr>
          <p:spPr bwMode="auto">
            <a:xfrm>
              <a:off x="733" y="774"/>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Li</a:t>
              </a:r>
            </a:p>
          </p:txBody>
        </p:sp>
        <p:sp>
          <p:nvSpPr>
            <p:cNvPr id="127" name="Rectangle 6">
              <a:extLst>
                <a:ext uri="{FF2B5EF4-FFF2-40B4-BE49-F238E27FC236}">
                  <a16:creationId xmlns:a16="http://schemas.microsoft.com/office/drawing/2014/main" id="{DF8BB305-DE65-437C-9613-67A6CF0B2F42}"/>
                </a:ext>
              </a:extLst>
            </p:cNvPr>
            <p:cNvSpPr>
              <a:spLocks noChangeArrowheads="1"/>
            </p:cNvSpPr>
            <p:nvPr/>
          </p:nvSpPr>
          <p:spPr bwMode="auto">
            <a:xfrm>
              <a:off x="733" y="1220"/>
              <a:ext cx="652" cy="445"/>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Na</a:t>
              </a:r>
            </a:p>
          </p:txBody>
        </p:sp>
        <p:sp>
          <p:nvSpPr>
            <p:cNvPr id="128" name="Rectangle 7">
              <a:extLst>
                <a:ext uri="{FF2B5EF4-FFF2-40B4-BE49-F238E27FC236}">
                  <a16:creationId xmlns:a16="http://schemas.microsoft.com/office/drawing/2014/main" id="{38994A49-43E4-4EE2-81E2-3ECA1688147E}"/>
                </a:ext>
              </a:extLst>
            </p:cNvPr>
            <p:cNvSpPr>
              <a:spLocks noChangeArrowheads="1"/>
            </p:cNvSpPr>
            <p:nvPr/>
          </p:nvSpPr>
          <p:spPr bwMode="auto">
            <a:xfrm>
              <a:off x="733" y="1665"/>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a:solidFill>
                    <a:schemeClr val="bg1"/>
                  </a:solidFill>
                </a:rPr>
                <a:t>K</a:t>
              </a:r>
            </a:p>
          </p:txBody>
        </p:sp>
        <p:sp>
          <p:nvSpPr>
            <p:cNvPr id="129" name="Rectangle 8">
              <a:extLst>
                <a:ext uri="{FF2B5EF4-FFF2-40B4-BE49-F238E27FC236}">
                  <a16:creationId xmlns:a16="http://schemas.microsoft.com/office/drawing/2014/main" id="{583340BD-B528-4948-8184-1F0BCB37A9E9}"/>
                </a:ext>
              </a:extLst>
            </p:cNvPr>
            <p:cNvSpPr>
              <a:spLocks noChangeArrowheads="1"/>
            </p:cNvSpPr>
            <p:nvPr/>
          </p:nvSpPr>
          <p:spPr bwMode="auto">
            <a:xfrm>
              <a:off x="733" y="2111"/>
              <a:ext cx="652" cy="445"/>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a:solidFill>
                    <a:schemeClr val="bg1"/>
                  </a:solidFill>
                </a:rPr>
                <a:t>Rb</a:t>
              </a:r>
            </a:p>
          </p:txBody>
        </p:sp>
        <p:sp>
          <p:nvSpPr>
            <p:cNvPr id="130" name="Rectangle 9">
              <a:extLst>
                <a:ext uri="{FF2B5EF4-FFF2-40B4-BE49-F238E27FC236}">
                  <a16:creationId xmlns:a16="http://schemas.microsoft.com/office/drawing/2014/main" id="{8E46492D-E016-430E-9F34-0664614150CB}"/>
                </a:ext>
              </a:extLst>
            </p:cNvPr>
            <p:cNvSpPr>
              <a:spLocks noChangeArrowheads="1"/>
            </p:cNvSpPr>
            <p:nvPr/>
          </p:nvSpPr>
          <p:spPr bwMode="auto">
            <a:xfrm>
              <a:off x="733" y="2556"/>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a:solidFill>
                    <a:schemeClr val="bg1"/>
                  </a:solidFill>
                </a:rPr>
                <a:t>Cs</a:t>
              </a:r>
            </a:p>
          </p:txBody>
        </p:sp>
      </p:grpSp>
      <p:sp>
        <p:nvSpPr>
          <p:cNvPr id="131" name="AutoShape 10">
            <a:extLst>
              <a:ext uri="{FF2B5EF4-FFF2-40B4-BE49-F238E27FC236}">
                <a16:creationId xmlns:a16="http://schemas.microsoft.com/office/drawing/2014/main" id="{89238990-4169-4E19-A009-CA83F3EA3373}"/>
              </a:ext>
            </a:extLst>
          </p:cNvPr>
          <p:cNvSpPr>
            <a:spLocks noChangeArrowheads="1"/>
          </p:cNvSpPr>
          <p:nvPr/>
        </p:nvSpPr>
        <p:spPr bwMode="auto">
          <a:xfrm>
            <a:off x="954902" y="4744247"/>
            <a:ext cx="985433" cy="1271040"/>
          </a:xfrm>
          <a:prstGeom prst="downArrow">
            <a:avLst>
              <a:gd name="adj1" fmla="val 50000"/>
              <a:gd name="adj2" fmla="val 66105"/>
            </a:avLst>
          </a:prstGeom>
          <a:solidFill>
            <a:schemeClr val="accent6">
              <a:lumMod val="20000"/>
              <a:lumOff val="80000"/>
            </a:schemeClr>
          </a:solidFill>
          <a:ln w="9525">
            <a:solidFill>
              <a:schemeClr val="tx1"/>
            </a:solidFill>
            <a:miter lim="800000"/>
            <a:headEnd/>
            <a:tailEnd/>
          </a:ln>
        </p:spPr>
        <p:txBody>
          <a:bodyPr rot="10800000" vert="eaVert" wrap="none" anchor="ctr"/>
          <a:lstStyle/>
          <a:p>
            <a:pPr algn="ctr"/>
            <a:r>
              <a:rPr lang="en-GB" b="1" dirty="0"/>
              <a:t>Reactivity </a:t>
            </a:r>
          </a:p>
          <a:p>
            <a:pPr algn="ctr"/>
            <a:r>
              <a:rPr lang="en-GB" b="1" dirty="0"/>
              <a:t>Increases</a:t>
            </a:r>
          </a:p>
        </p:txBody>
      </p:sp>
      <p:sp>
        <p:nvSpPr>
          <p:cNvPr id="121" name="Rectangle 120">
            <a:extLst>
              <a:ext uri="{FF2B5EF4-FFF2-40B4-BE49-F238E27FC236}">
                <a16:creationId xmlns:a16="http://schemas.microsoft.com/office/drawing/2014/main" id="{C6F797FD-12F4-4306-825B-69957807A5A9}"/>
              </a:ext>
            </a:extLst>
          </p:cNvPr>
          <p:cNvSpPr/>
          <p:nvPr/>
        </p:nvSpPr>
        <p:spPr>
          <a:xfrm>
            <a:off x="2051720" y="4463954"/>
            <a:ext cx="7007159" cy="2139047"/>
          </a:xfrm>
          <a:prstGeom prst="rect">
            <a:avLst/>
          </a:prstGeom>
          <a:ln>
            <a:solidFill>
              <a:schemeClr val="accent6"/>
            </a:solidFill>
          </a:ln>
        </p:spPr>
        <p:txBody>
          <a:bodyPr wrap="square">
            <a:spAutoFit/>
          </a:bodyPr>
          <a:lstStyle/>
          <a:p>
            <a:pPr algn="ctr"/>
            <a:r>
              <a:rPr lang="en-GB" sz="1900" dirty="0">
                <a:solidFill>
                  <a:schemeClr val="accent6">
                    <a:lumMod val="75000"/>
                  </a:schemeClr>
                </a:solidFill>
              </a:rPr>
              <a:t>The atoms get </a:t>
            </a:r>
            <a:r>
              <a:rPr lang="en-GB" sz="1900" b="1" dirty="0">
                <a:solidFill>
                  <a:schemeClr val="accent6">
                    <a:lumMod val="75000"/>
                  </a:schemeClr>
                </a:solidFill>
              </a:rPr>
              <a:t>larger</a:t>
            </a:r>
            <a:r>
              <a:rPr lang="en-GB" sz="1900" dirty="0">
                <a:solidFill>
                  <a:schemeClr val="accent6">
                    <a:lumMod val="75000"/>
                  </a:schemeClr>
                </a:solidFill>
              </a:rPr>
              <a:t> as you go </a:t>
            </a:r>
            <a:r>
              <a:rPr lang="en-GB" sz="1900" b="1" dirty="0">
                <a:solidFill>
                  <a:schemeClr val="accent6">
                    <a:lumMod val="75000"/>
                  </a:schemeClr>
                </a:solidFill>
              </a:rPr>
              <a:t>down</a:t>
            </a:r>
            <a:r>
              <a:rPr lang="en-GB" sz="1900" dirty="0">
                <a:solidFill>
                  <a:schemeClr val="accent6">
                    <a:lumMod val="75000"/>
                  </a:schemeClr>
                </a:solidFill>
              </a:rPr>
              <a:t>, so the </a:t>
            </a:r>
            <a:r>
              <a:rPr lang="en-GB" sz="1900" b="1" dirty="0">
                <a:solidFill>
                  <a:schemeClr val="accent6">
                    <a:lumMod val="75000"/>
                  </a:schemeClr>
                </a:solidFill>
              </a:rPr>
              <a:t>single</a:t>
            </a:r>
            <a:r>
              <a:rPr lang="en-GB" sz="1900" dirty="0">
                <a:solidFill>
                  <a:schemeClr val="accent6">
                    <a:lumMod val="75000"/>
                  </a:schemeClr>
                </a:solidFill>
              </a:rPr>
              <a:t> electron in the outermost shell (highest energy level) is attracted</a:t>
            </a:r>
            <a:r>
              <a:rPr lang="en-GB" sz="1900" b="1" dirty="0">
                <a:solidFill>
                  <a:schemeClr val="accent6">
                    <a:lumMod val="75000"/>
                  </a:schemeClr>
                </a:solidFill>
              </a:rPr>
              <a:t> less </a:t>
            </a:r>
            <a:r>
              <a:rPr lang="en-GB" sz="1900" dirty="0">
                <a:solidFill>
                  <a:schemeClr val="accent6">
                    <a:lumMod val="75000"/>
                  </a:schemeClr>
                </a:solidFill>
              </a:rPr>
              <a:t>strongly to the positive nucleus. The </a:t>
            </a:r>
            <a:r>
              <a:rPr lang="en-GB" sz="1900" b="1" dirty="0">
                <a:solidFill>
                  <a:schemeClr val="accent6">
                    <a:lumMod val="75000"/>
                  </a:schemeClr>
                </a:solidFill>
              </a:rPr>
              <a:t>electrostatic attraction </a:t>
            </a:r>
            <a:r>
              <a:rPr lang="en-GB" sz="1900" dirty="0">
                <a:solidFill>
                  <a:schemeClr val="accent6">
                    <a:lumMod val="75000"/>
                  </a:schemeClr>
                </a:solidFill>
              </a:rPr>
              <a:t>with the nucleus gets </a:t>
            </a:r>
            <a:r>
              <a:rPr lang="en-GB" sz="1900" b="1" dirty="0">
                <a:solidFill>
                  <a:schemeClr val="accent6">
                    <a:lumMod val="75000"/>
                  </a:schemeClr>
                </a:solidFill>
              </a:rPr>
              <a:t>weaker</a:t>
            </a:r>
            <a:r>
              <a:rPr lang="en-GB" sz="1900" dirty="0">
                <a:solidFill>
                  <a:schemeClr val="accent6">
                    <a:lumMod val="75000"/>
                  </a:schemeClr>
                </a:solidFill>
              </a:rPr>
              <a:t> because the </a:t>
            </a:r>
            <a:r>
              <a:rPr lang="en-GB" sz="1900" b="1" dirty="0">
                <a:solidFill>
                  <a:schemeClr val="accent6">
                    <a:lumMod val="75000"/>
                  </a:schemeClr>
                </a:solidFill>
              </a:rPr>
              <a:t>distance</a:t>
            </a:r>
            <a:r>
              <a:rPr lang="en-GB" sz="1900" dirty="0">
                <a:solidFill>
                  <a:schemeClr val="accent6">
                    <a:lumMod val="75000"/>
                  </a:schemeClr>
                </a:solidFill>
              </a:rPr>
              <a:t> between the outer electron and the nucleus </a:t>
            </a:r>
            <a:r>
              <a:rPr lang="en-GB" sz="1900" b="1" dirty="0">
                <a:solidFill>
                  <a:schemeClr val="accent6">
                    <a:lumMod val="75000"/>
                  </a:schemeClr>
                </a:solidFill>
              </a:rPr>
              <a:t>increases</a:t>
            </a:r>
            <a:r>
              <a:rPr lang="en-GB" sz="1900" dirty="0">
                <a:solidFill>
                  <a:schemeClr val="accent6">
                    <a:lumMod val="75000"/>
                  </a:schemeClr>
                </a:solidFill>
              </a:rPr>
              <a:t>. Also the outer electron experiences a </a:t>
            </a:r>
            <a:r>
              <a:rPr lang="en-GB" sz="1900" b="1" dirty="0">
                <a:solidFill>
                  <a:schemeClr val="accent6">
                    <a:lumMod val="75000"/>
                  </a:schemeClr>
                </a:solidFill>
              </a:rPr>
              <a:t>shielding effect </a:t>
            </a:r>
            <a:r>
              <a:rPr lang="en-GB" sz="1900" dirty="0">
                <a:solidFill>
                  <a:schemeClr val="accent6">
                    <a:lumMod val="75000"/>
                  </a:schemeClr>
                </a:solidFill>
              </a:rPr>
              <a:t>from the inner electrons, </a:t>
            </a:r>
            <a:r>
              <a:rPr lang="en-GB" sz="1900" b="1" dirty="0">
                <a:solidFill>
                  <a:schemeClr val="accent6">
                    <a:lumMod val="75000"/>
                  </a:schemeClr>
                </a:solidFill>
              </a:rPr>
              <a:t>reducing</a:t>
            </a:r>
            <a:r>
              <a:rPr lang="en-GB" sz="1900" dirty="0">
                <a:solidFill>
                  <a:schemeClr val="accent6">
                    <a:lumMod val="75000"/>
                  </a:schemeClr>
                </a:solidFill>
              </a:rPr>
              <a:t> the attraction between the oppositely charged outer electron and the nucleus.</a:t>
            </a:r>
            <a:endParaRPr lang="en-GB" sz="1900" dirty="0"/>
          </a:p>
        </p:txBody>
      </p:sp>
      <p:sp>
        <p:nvSpPr>
          <p:cNvPr id="246" name="Title 1"/>
          <p:cNvSpPr txBox="1">
            <a:spLocks/>
          </p:cNvSpPr>
          <p:nvPr/>
        </p:nvSpPr>
        <p:spPr>
          <a:xfrm>
            <a:off x="611560" y="35655"/>
            <a:ext cx="8532440"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Periodic table – Group 1</a:t>
            </a:r>
            <a:endParaRPr lang="en-GB" sz="2400" b="1" kern="0" dirty="0">
              <a:solidFill>
                <a:schemeClr val="accent6"/>
              </a:solidFill>
            </a:endParaRPr>
          </a:p>
        </p:txBody>
      </p:sp>
    </p:spTree>
    <p:extLst>
      <p:ext uri="{BB962C8B-B14F-4D97-AF65-F5344CB8AC3E}">
        <p14:creationId xmlns:p14="http://schemas.microsoft.com/office/powerpoint/2010/main" val="22506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lkali metals fresh cut">
            <a:extLst>
              <a:ext uri="{FF2B5EF4-FFF2-40B4-BE49-F238E27FC236}">
                <a16:creationId xmlns:a16="http://schemas.microsoft.com/office/drawing/2014/main" id="{FABC7F5C-EA79-4184-ABD7-4A27422D0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826" y="1219776"/>
            <a:ext cx="1872208" cy="1154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table – Group 1</a:t>
            </a:r>
            <a:endParaRPr lang="en-GB" sz="2400" b="1" dirty="0">
              <a:solidFill>
                <a:schemeClr val="accent6"/>
              </a:solidFill>
            </a:endParaRPr>
          </a:p>
        </p:txBody>
      </p:sp>
      <p:sp>
        <p:nvSpPr>
          <p:cNvPr id="120" name="Rectangle 119">
            <a:extLst>
              <a:ext uri="{FF2B5EF4-FFF2-40B4-BE49-F238E27FC236}">
                <a16:creationId xmlns:a16="http://schemas.microsoft.com/office/drawing/2014/main" id="{229B2A54-F7C2-4CDB-8DE6-651ED3F48E4C}"/>
              </a:ext>
            </a:extLst>
          </p:cNvPr>
          <p:cNvSpPr/>
          <p:nvPr/>
        </p:nvSpPr>
        <p:spPr>
          <a:xfrm>
            <a:off x="323842" y="636036"/>
            <a:ext cx="8856983" cy="6186309"/>
          </a:xfrm>
          <a:prstGeom prst="rect">
            <a:avLst/>
          </a:prstGeom>
        </p:spPr>
        <p:txBody>
          <a:bodyPr wrap="square">
            <a:spAutoFit/>
          </a:bodyPr>
          <a:lstStyle/>
          <a:p>
            <a:r>
              <a:rPr lang="en-GB" dirty="0"/>
              <a:t>The alkali metals have a </a:t>
            </a:r>
            <a:r>
              <a:rPr lang="en-GB" b="1" dirty="0"/>
              <a:t>silvery</a:t>
            </a:r>
            <a:r>
              <a:rPr lang="en-GB" dirty="0"/>
              <a:t>, </a:t>
            </a:r>
            <a:r>
              <a:rPr lang="en-GB" b="1" dirty="0"/>
              <a:t>shiny</a:t>
            </a:r>
            <a:r>
              <a:rPr lang="en-GB" dirty="0"/>
              <a:t> surface when they are first cut. However, this goes </a:t>
            </a:r>
            <a:r>
              <a:rPr lang="en-GB" b="1" dirty="0"/>
              <a:t>dull</a:t>
            </a:r>
            <a:r>
              <a:rPr lang="en-GB" dirty="0"/>
              <a:t> very quickly as the metals reacts with the oxygen in the air.</a:t>
            </a:r>
          </a:p>
          <a:p>
            <a:endParaRPr lang="en-GB" dirty="0"/>
          </a:p>
          <a:p>
            <a:r>
              <a:rPr lang="en-GB" dirty="0"/>
              <a:t>e.g.   </a:t>
            </a:r>
            <a:r>
              <a:rPr lang="en-GB" b="1" dirty="0">
                <a:solidFill>
                  <a:schemeClr val="accent6">
                    <a:lumMod val="75000"/>
                  </a:schemeClr>
                </a:solidFill>
              </a:rPr>
              <a:t>sodium  +  oxygen  </a:t>
            </a:r>
            <a:r>
              <a:rPr lang="en-GB" b="1" dirty="0">
                <a:solidFill>
                  <a:schemeClr val="accent6">
                    <a:lumMod val="75000"/>
                  </a:schemeClr>
                </a:solidFill>
                <a:sym typeface="Wingdings" panose="05000000000000000000" pitchFamily="2" charset="2"/>
              </a:rPr>
              <a:t>  sodium oxide</a:t>
            </a:r>
          </a:p>
          <a:p>
            <a:r>
              <a:rPr lang="en-GB" b="1" dirty="0">
                <a:solidFill>
                  <a:schemeClr val="accent6">
                    <a:lumMod val="75000"/>
                  </a:schemeClr>
                </a:solidFill>
              </a:rPr>
              <a:t>          4Na(s)  +    O</a:t>
            </a:r>
            <a:r>
              <a:rPr lang="en-GB" b="1" baseline="-25000" dirty="0">
                <a:solidFill>
                  <a:schemeClr val="accent6">
                    <a:lumMod val="75000"/>
                  </a:schemeClr>
                </a:solidFill>
              </a:rPr>
              <a:t>2</a:t>
            </a:r>
            <a:r>
              <a:rPr lang="en-GB" b="1" dirty="0">
                <a:solidFill>
                  <a:schemeClr val="accent6">
                    <a:lumMod val="75000"/>
                  </a:schemeClr>
                </a:solidFill>
              </a:rPr>
              <a:t>(g)   </a:t>
            </a:r>
            <a:r>
              <a:rPr lang="en-GB" b="1" dirty="0">
                <a:solidFill>
                  <a:schemeClr val="accent6">
                    <a:lumMod val="75000"/>
                  </a:schemeClr>
                </a:solidFill>
                <a:sym typeface="Wingdings" panose="05000000000000000000" pitchFamily="2" charset="2"/>
              </a:rPr>
              <a:t>      2Na</a:t>
            </a:r>
            <a:r>
              <a:rPr lang="en-GB" b="1" baseline="-25000" dirty="0">
                <a:solidFill>
                  <a:schemeClr val="accent6">
                    <a:lumMod val="75000"/>
                  </a:schemeClr>
                </a:solidFill>
                <a:sym typeface="Wingdings" panose="05000000000000000000" pitchFamily="2" charset="2"/>
              </a:rPr>
              <a:t>2</a:t>
            </a:r>
            <a:r>
              <a:rPr lang="en-GB" b="1" dirty="0">
                <a:solidFill>
                  <a:schemeClr val="accent6">
                    <a:lumMod val="75000"/>
                  </a:schemeClr>
                </a:solidFill>
                <a:sym typeface="Wingdings" panose="05000000000000000000" pitchFamily="2" charset="2"/>
              </a:rPr>
              <a:t>O(s)</a:t>
            </a:r>
            <a:endParaRPr lang="en-GB" b="1" dirty="0">
              <a:solidFill>
                <a:schemeClr val="accent6">
                  <a:lumMod val="75000"/>
                </a:schemeClr>
              </a:solidFill>
            </a:endParaRPr>
          </a:p>
          <a:p>
            <a:endParaRPr lang="en-GB" dirty="0"/>
          </a:p>
          <a:p>
            <a:endParaRPr lang="en-GB" dirty="0"/>
          </a:p>
          <a:p>
            <a:r>
              <a:rPr lang="en-GB" dirty="0"/>
              <a:t>Lithium, sodium and potassium all react </a:t>
            </a:r>
            <a:r>
              <a:rPr lang="en-GB" b="1" dirty="0"/>
              <a:t>vigorously</a:t>
            </a:r>
            <a:r>
              <a:rPr lang="en-GB" dirty="0"/>
              <a:t> with water. When you add them to water, the metal </a:t>
            </a:r>
            <a:r>
              <a:rPr lang="en-GB" b="1" dirty="0"/>
              <a:t>floats</a:t>
            </a:r>
            <a:r>
              <a:rPr lang="en-GB" dirty="0"/>
              <a:t>, </a:t>
            </a:r>
            <a:r>
              <a:rPr lang="en-GB" b="1" dirty="0"/>
              <a:t>moves</a:t>
            </a:r>
            <a:r>
              <a:rPr lang="en-GB" dirty="0"/>
              <a:t> around and </a:t>
            </a:r>
            <a:r>
              <a:rPr lang="en-GB" b="1" dirty="0"/>
              <a:t>fizzes</a:t>
            </a:r>
            <a:r>
              <a:rPr lang="en-GB" dirty="0"/>
              <a:t>.</a:t>
            </a:r>
          </a:p>
          <a:p>
            <a:endParaRPr lang="en-GB" b="1" dirty="0"/>
          </a:p>
          <a:p>
            <a:r>
              <a:rPr lang="en-GB" dirty="0"/>
              <a:t>e.g.   </a:t>
            </a:r>
            <a:r>
              <a:rPr lang="en-GB" b="1" dirty="0">
                <a:solidFill>
                  <a:schemeClr val="accent6">
                    <a:lumMod val="75000"/>
                  </a:schemeClr>
                </a:solidFill>
              </a:rPr>
              <a:t>potassium  +    water    </a:t>
            </a:r>
            <a:r>
              <a:rPr lang="en-GB" b="1" dirty="0">
                <a:solidFill>
                  <a:schemeClr val="accent6">
                    <a:lumMod val="75000"/>
                  </a:schemeClr>
                </a:solidFill>
                <a:sym typeface="Wingdings" panose="05000000000000000000" pitchFamily="2" charset="2"/>
              </a:rPr>
              <a:t>   potassium hydroxide + hydrogen</a:t>
            </a:r>
          </a:p>
          <a:p>
            <a:r>
              <a:rPr lang="en-GB" b="1" dirty="0">
                <a:solidFill>
                  <a:schemeClr val="accent6">
                    <a:lumMod val="75000"/>
                  </a:schemeClr>
                </a:solidFill>
              </a:rPr>
              <a:t>              2K(s)      +  2H</a:t>
            </a:r>
            <a:r>
              <a:rPr lang="en-GB" b="1" baseline="-25000" dirty="0">
                <a:solidFill>
                  <a:schemeClr val="accent6">
                    <a:lumMod val="75000"/>
                  </a:schemeClr>
                </a:solidFill>
              </a:rPr>
              <a:t>2</a:t>
            </a:r>
            <a:r>
              <a:rPr lang="en-GB" b="1" dirty="0">
                <a:solidFill>
                  <a:schemeClr val="accent6">
                    <a:lumMod val="75000"/>
                  </a:schemeClr>
                </a:solidFill>
              </a:rPr>
              <a:t>O(l)   </a:t>
            </a:r>
            <a:r>
              <a:rPr lang="en-GB" b="1" dirty="0">
                <a:solidFill>
                  <a:schemeClr val="accent6">
                    <a:lumMod val="75000"/>
                  </a:schemeClr>
                </a:solidFill>
                <a:sym typeface="Wingdings" panose="05000000000000000000" pitchFamily="2" charset="2"/>
              </a:rPr>
              <a:t>              2KOH(</a:t>
            </a:r>
            <a:r>
              <a:rPr lang="en-GB" b="1" dirty="0" err="1">
                <a:solidFill>
                  <a:schemeClr val="accent6">
                    <a:lumMod val="75000"/>
                  </a:schemeClr>
                </a:solidFill>
                <a:sym typeface="Wingdings" panose="05000000000000000000" pitchFamily="2" charset="2"/>
              </a:rPr>
              <a:t>aq</a:t>
            </a:r>
            <a:r>
              <a:rPr lang="en-GB" b="1" dirty="0">
                <a:solidFill>
                  <a:schemeClr val="accent6">
                    <a:lumMod val="75000"/>
                  </a:schemeClr>
                </a:solidFill>
                <a:sym typeface="Wingdings" panose="05000000000000000000" pitchFamily="2" charset="2"/>
              </a:rPr>
              <a:t>)           +    </a:t>
            </a:r>
            <a:r>
              <a:rPr lang="en-GB" b="1" dirty="0">
                <a:solidFill>
                  <a:schemeClr val="accent6">
                    <a:lumMod val="75000"/>
                  </a:schemeClr>
                </a:solidFill>
              </a:rPr>
              <a:t>H</a:t>
            </a:r>
            <a:r>
              <a:rPr lang="en-GB" b="1" baseline="-25000" dirty="0">
                <a:solidFill>
                  <a:schemeClr val="accent6">
                    <a:lumMod val="75000"/>
                  </a:schemeClr>
                </a:solidFill>
              </a:rPr>
              <a:t>2</a:t>
            </a:r>
            <a:r>
              <a:rPr lang="en-GB" b="1" dirty="0">
                <a:solidFill>
                  <a:schemeClr val="accent6">
                    <a:lumMod val="75000"/>
                  </a:schemeClr>
                </a:solidFill>
              </a:rPr>
              <a:t>(g)</a:t>
            </a:r>
          </a:p>
          <a:p>
            <a:endParaRPr lang="en-GB" b="1" dirty="0"/>
          </a:p>
          <a:p>
            <a:pPr algn="r"/>
            <a:r>
              <a:rPr lang="en-GB" b="1" dirty="0">
                <a:solidFill>
                  <a:schemeClr val="accent6">
                    <a:lumMod val="75000"/>
                  </a:schemeClr>
                </a:solidFill>
              </a:rPr>
              <a:t>Potassium ignites with a lilac flame</a:t>
            </a:r>
          </a:p>
          <a:p>
            <a:endParaRPr lang="en-GB" b="1" dirty="0">
              <a:solidFill>
                <a:schemeClr val="accent6">
                  <a:lumMod val="75000"/>
                </a:schemeClr>
              </a:solidFill>
            </a:endParaRPr>
          </a:p>
          <a:p>
            <a:r>
              <a:rPr lang="en-GB" b="1" dirty="0">
                <a:solidFill>
                  <a:schemeClr val="accent6">
                    <a:lumMod val="75000"/>
                  </a:schemeClr>
                </a:solidFill>
              </a:rPr>
              <a:t>	`	 </a:t>
            </a:r>
            <a:r>
              <a:rPr lang="en-GB" dirty="0"/>
              <a:t>They also react vigorously with non metals, such as Group 7. They 		   form 	</a:t>
            </a:r>
            <a:r>
              <a:rPr lang="en-GB" b="1" dirty="0"/>
              <a:t>1+ </a:t>
            </a:r>
            <a:r>
              <a:rPr lang="en-GB" dirty="0"/>
              <a:t>ions in the reactions to make </a:t>
            </a:r>
            <a:r>
              <a:rPr lang="en-GB" b="1" dirty="0"/>
              <a:t>ionic compounds</a:t>
            </a:r>
            <a:r>
              <a:rPr lang="en-GB" dirty="0"/>
              <a:t>. These are 			 generally </a:t>
            </a:r>
            <a:r>
              <a:rPr lang="en-GB" b="1" dirty="0"/>
              <a:t>white</a:t>
            </a:r>
            <a:r>
              <a:rPr lang="en-GB" dirty="0"/>
              <a:t> and </a:t>
            </a:r>
            <a:r>
              <a:rPr lang="en-GB" b="1" dirty="0"/>
              <a:t>dissolve</a:t>
            </a:r>
            <a:r>
              <a:rPr lang="en-GB" dirty="0"/>
              <a:t> in water, </a:t>
            </a:r>
            <a:r>
              <a:rPr lang="en-GB" b="1" dirty="0"/>
              <a:t>giving colourless solutions</a:t>
            </a:r>
            <a:r>
              <a:rPr lang="en-GB" dirty="0"/>
              <a:t>.</a:t>
            </a:r>
          </a:p>
          <a:p>
            <a:endParaRPr lang="en-GB" dirty="0"/>
          </a:p>
          <a:p>
            <a:r>
              <a:rPr lang="en-GB" dirty="0"/>
              <a:t>		   E.g.   </a:t>
            </a:r>
            <a:r>
              <a:rPr lang="en-GB" b="1" dirty="0">
                <a:solidFill>
                  <a:schemeClr val="accent6">
                    <a:lumMod val="75000"/>
                  </a:schemeClr>
                </a:solidFill>
              </a:rPr>
              <a:t>sodium + chlorine </a:t>
            </a:r>
            <a:r>
              <a:rPr lang="en-GB" b="1" dirty="0">
                <a:solidFill>
                  <a:schemeClr val="accent6">
                    <a:lumMod val="75000"/>
                  </a:schemeClr>
                </a:solidFill>
                <a:sym typeface="Wingdings" panose="05000000000000000000" pitchFamily="2" charset="2"/>
              </a:rPr>
              <a:t> sodium chloride</a:t>
            </a:r>
          </a:p>
          <a:p>
            <a:r>
              <a:rPr lang="en-GB" b="1" dirty="0">
                <a:solidFill>
                  <a:schemeClr val="accent6">
                    <a:lumMod val="75000"/>
                  </a:schemeClr>
                </a:solidFill>
              </a:rPr>
              <a:t>              		            2Na(s)  +    Cl</a:t>
            </a:r>
            <a:r>
              <a:rPr lang="en-GB" b="1" baseline="-25000" dirty="0">
                <a:solidFill>
                  <a:schemeClr val="accent6">
                    <a:lumMod val="75000"/>
                  </a:schemeClr>
                </a:solidFill>
              </a:rPr>
              <a:t>2</a:t>
            </a:r>
            <a:r>
              <a:rPr lang="en-GB" b="1" dirty="0">
                <a:solidFill>
                  <a:schemeClr val="accent6">
                    <a:lumMod val="75000"/>
                  </a:schemeClr>
                </a:solidFill>
              </a:rPr>
              <a:t>(g)   </a:t>
            </a:r>
            <a:r>
              <a:rPr lang="en-GB" b="1" dirty="0">
                <a:solidFill>
                  <a:schemeClr val="accent6">
                    <a:lumMod val="75000"/>
                  </a:schemeClr>
                </a:solidFill>
                <a:sym typeface="Wingdings" panose="05000000000000000000" pitchFamily="2" charset="2"/>
              </a:rPr>
              <a:t>       2NaCl(s)     </a:t>
            </a:r>
            <a:endParaRPr lang="en-GB" b="1" dirty="0">
              <a:solidFill>
                <a:schemeClr val="accent6">
                  <a:lumMod val="75000"/>
                </a:schemeClr>
              </a:solidFill>
            </a:endParaRPr>
          </a:p>
          <a:p>
            <a:endParaRPr lang="en-GB" dirty="0"/>
          </a:p>
        </p:txBody>
      </p:sp>
      <p:sp>
        <p:nvSpPr>
          <p:cNvPr id="3" name="TextBox 2">
            <a:extLst>
              <a:ext uri="{FF2B5EF4-FFF2-40B4-BE49-F238E27FC236}">
                <a16:creationId xmlns:a16="http://schemas.microsoft.com/office/drawing/2014/main" id="{CC5A5965-DAD4-4B06-84E9-16890F597DC8}"/>
              </a:ext>
            </a:extLst>
          </p:cNvPr>
          <p:cNvSpPr txBox="1"/>
          <p:nvPr/>
        </p:nvSpPr>
        <p:spPr>
          <a:xfrm>
            <a:off x="8100078" y="1316137"/>
            <a:ext cx="1152128" cy="369332"/>
          </a:xfrm>
          <a:prstGeom prst="rect">
            <a:avLst/>
          </a:prstGeom>
          <a:noFill/>
        </p:spPr>
        <p:txBody>
          <a:bodyPr wrap="square" rtlCol="0">
            <a:spAutoFit/>
          </a:bodyPr>
          <a:lstStyle/>
          <a:p>
            <a:r>
              <a:rPr lang="en-GB" b="1" dirty="0">
                <a:solidFill>
                  <a:schemeClr val="accent6">
                    <a:lumMod val="75000"/>
                  </a:schemeClr>
                </a:solidFill>
              </a:rPr>
              <a:t>shiny</a:t>
            </a:r>
          </a:p>
        </p:txBody>
      </p:sp>
      <p:cxnSp>
        <p:nvCxnSpPr>
          <p:cNvPr id="2049" name="Straight Arrow Connector 2048">
            <a:extLst>
              <a:ext uri="{FF2B5EF4-FFF2-40B4-BE49-F238E27FC236}">
                <a16:creationId xmlns:a16="http://schemas.microsoft.com/office/drawing/2014/main" id="{41CE7076-1672-41A4-BAB4-1C67517AEB41}"/>
              </a:ext>
            </a:extLst>
          </p:cNvPr>
          <p:cNvCxnSpPr/>
          <p:nvPr/>
        </p:nvCxnSpPr>
        <p:spPr>
          <a:xfrm>
            <a:off x="7307990" y="1556792"/>
            <a:ext cx="792088"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052" name="Straight Arrow Connector 2051">
            <a:extLst>
              <a:ext uri="{FF2B5EF4-FFF2-40B4-BE49-F238E27FC236}">
                <a16:creationId xmlns:a16="http://schemas.microsoft.com/office/drawing/2014/main" id="{6803A33E-63B6-4ED9-B25A-E326C4BB2937}"/>
              </a:ext>
            </a:extLst>
          </p:cNvPr>
          <p:cNvCxnSpPr>
            <a:cxnSpLocks/>
          </p:cNvCxnSpPr>
          <p:nvPr/>
        </p:nvCxnSpPr>
        <p:spPr>
          <a:xfrm flipH="1">
            <a:off x="5724128" y="1844824"/>
            <a:ext cx="720080" cy="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198E21C8-ADB0-46B6-9200-85FF4BDA80D7}"/>
              </a:ext>
            </a:extLst>
          </p:cNvPr>
          <p:cNvSpPr txBox="1"/>
          <p:nvPr/>
        </p:nvSpPr>
        <p:spPr>
          <a:xfrm>
            <a:off x="4953565" y="1689981"/>
            <a:ext cx="1152128" cy="646331"/>
          </a:xfrm>
          <a:prstGeom prst="rect">
            <a:avLst/>
          </a:prstGeom>
          <a:noFill/>
        </p:spPr>
        <p:txBody>
          <a:bodyPr wrap="square" rtlCol="0">
            <a:spAutoFit/>
          </a:bodyPr>
          <a:lstStyle/>
          <a:p>
            <a:r>
              <a:rPr lang="en-GB" b="1" dirty="0">
                <a:solidFill>
                  <a:schemeClr val="accent6">
                    <a:lumMod val="75000"/>
                  </a:schemeClr>
                </a:solidFill>
              </a:rPr>
              <a:t>metal</a:t>
            </a:r>
          </a:p>
          <a:p>
            <a:r>
              <a:rPr lang="en-GB" b="1" dirty="0">
                <a:solidFill>
                  <a:schemeClr val="accent6">
                    <a:lumMod val="75000"/>
                  </a:schemeClr>
                </a:solidFill>
              </a:rPr>
              <a:t>oxide</a:t>
            </a:r>
          </a:p>
        </p:txBody>
      </p:sp>
      <p:pic>
        <p:nvPicPr>
          <p:cNvPr id="2053" name="Picture 4" descr="Image result for potassium in water">
            <a:extLst>
              <a:ext uri="{FF2B5EF4-FFF2-40B4-BE49-F238E27FC236}">
                <a16:creationId xmlns:a16="http://schemas.microsoft.com/office/drawing/2014/main" id="{79B6BAEF-4060-4ED8-A401-FD2F99983B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910" y="3071664"/>
            <a:ext cx="2232248" cy="1255640"/>
          </a:xfrm>
          <a:prstGeom prst="rect">
            <a:avLst/>
          </a:prstGeom>
          <a:noFill/>
          <a:extLst>
            <a:ext uri="{909E8E84-426E-40DD-AFC4-6F175D3DCCD1}">
              <a14:hiddenFill xmlns:a14="http://schemas.microsoft.com/office/drawing/2010/main">
                <a:solidFill>
                  <a:srgbClr val="FFFFFF"/>
                </a:solidFill>
              </a14:hiddenFill>
            </a:ext>
          </a:extLst>
        </p:spPr>
      </p:pic>
      <p:cxnSp>
        <p:nvCxnSpPr>
          <p:cNvPr id="2055" name="Straight Arrow Connector 2054">
            <a:extLst>
              <a:ext uri="{FF2B5EF4-FFF2-40B4-BE49-F238E27FC236}">
                <a16:creationId xmlns:a16="http://schemas.microsoft.com/office/drawing/2014/main" id="{FB81353F-C147-41B3-9737-7C79F7C4A675}"/>
              </a:ext>
            </a:extLst>
          </p:cNvPr>
          <p:cNvCxnSpPr>
            <a:cxnSpLocks/>
          </p:cNvCxnSpPr>
          <p:nvPr/>
        </p:nvCxnSpPr>
        <p:spPr>
          <a:xfrm flipH="1">
            <a:off x="7704034" y="3933056"/>
            <a:ext cx="108326" cy="39424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056" name="AutoShape 6" descr="Image result for potassium and chlorine">
            <a:extLst>
              <a:ext uri="{FF2B5EF4-FFF2-40B4-BE49-F238E27FC236}">
                <a16:creationId xmlns:a16="http://schemas.microsoft.com/office/drawing/2014/main" id="{9F0D59DD-BBD3-450A-B822-C8FDDA7F0E3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7" name="Picture 2056">
            <a:extLst>
              <a:ext uri="{FF2B5EF4-FFF2-40B4-BE49-F238E27FC236}">
                <a16:creationId xmlns:a16="http://schemas.microsoft.com/office/drawing/2014/main" id="{84E28246-BE38-4A55-9026-B793BE0FB675}"/>
              </a:ext>
            </a:extLst>
          </p:cNvPr>
          <p:cNvPicPr>
            <a:picLocks noChangeAspect="1"/>
          </p:cNvPicPr>
          <p:nvPr/>
        </p:nvPicPr>
        <p:blipFill>
          <a:blip r:embed="rId5"/>
          <a:stretch>
            <a:fillRect/>
          </a:stretch>
        </p:blipFill>
        <p:spPr>
          <a:xfrm>
            <a:off x="251520" y="4355223"/>
            <a:ext cx="1700049" cy="1850286"/>
          </a:xfrm>
          <a:prstGeom prst="rect">
            <a:avLst/>
          </a:prstGeom>
        </p:spPr>
      </p:pic>
      <p:cxnSp>
        <p:nvCxnSpPr>
          <p:cNvPr id="2061" name="Straight Arrow Connector 2060">
            <a:extLst>
              <a:ext uri="{FF2B5EF4-FFF2-40B4-BE49-F238E27FC236}">
                <a16:creationId xmlns:a16="http://schemas.microsoft.com/office/drawing/2014/main" id="{2CBC2F10-4A68-44C9-A9FF-150F994310EF}"/>
              </a:ext>
            </a:extLst>
          </p:cNvPr>
          <p:cNvCxnSpPr/>
          <p:nvPr/>
        </p:nvCxnSpPr>
        <p:spPr>
          <a:xfrm flipH="1" flipV="1">
            <a:off x="1547664" y="5877272"/>
            <a:ext cx="576064" cy="504056"/>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37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table – Group 7</a:t>
            </a:r>
            <a:endParaRPr lang="en-GB" sz="2400" b="1" dirty="0">
              <a:solidFill>
                <a:schemeClr val="accent6"/>
              </a:solidFill>
            </a:endParaRPr>
          </a:p>
        </p:txBody>
      </p:sp>
      <p:sp>
        <p:nvSpPr>
          <p:cNvPr id="120" name="Rectangle 119">
            <a:extLst>
              <a:ext uri="{FF2B5EF4-FFF2-40B4-BE49-F238E27FC236}">
                <a16:creationId xmlns:a16="http://schemas.microsoft.com/office/drawing/2014/main" id="{229B2A54-F7C2-4CDB-8DE6-651ED3F48E4C}"/>
              </a:ext>
            </a:extLst>
          </p:cNvPr>
          <p:cNvSpPr/>
          <p:nvPr/>
        </p:nvSpPr>
        <p:spPr>
          <a:xfrm>
            <a:off x="115810" y="2800643"/>
            <a:ext cx="5376768" cy="378565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000" dirty="0"/>
              <a:t>The halogens have </a:t>
            </a:r>
            <a:r>
              <a:rPr lang="en-GB" sz="2000" b="1" dirty="0"/>
              <a:t>low melting </a:t>
            </a:r>
            <a:r>
              <a:rPr lang="en-GB" sz="2000" dirty="0"/>
              <a:t>and </a:t>
            </a:r>
            <a:r>
              <a:rPr lang="en-GB" sz="2000" b="1" dirty="0"/>
              <a:t>boiling </a:t>
            </a:r>
            <a:r>
              <a:rPr lang="en-GB" sz="2000" dirty="0"/>
              <a:t>points, which </a:t>
            </a:r>
            <a:r>
              <a:rPr lang="en-GB" sz="2000" b="1" dirty="0"/>
              <a:t>increase</a:t>
            </a:r>
            <a:r>
              <a:rPr lang="en-GB" sz="2000" dirty="0"/>
              <a:t> down the group. They are </a:t>
            </a:r>
            <a:r>
              <a:rPr lang="en-GB" sz="2000" b="1" dirty="0"/>
              <a:t>poor conductors </a:t>
            </a:r>
            <a:r>
              <a:rPr lang="en-GB" sz="2000" dirty="0"/>
              <a:t>of </a:t>
            </a:r>
            <a:r>
              <a:rPr lang="en-GB" sz="2000" b="1" dirty="0"/>
              <a:t>heat</a:t>
            </a:r>
            <a:r>
              <a:rPr lang="en-GB" sz="2000" dirty="0"/>
              <a:t> and </a:t>
            </a:r>
            <a:r>
              <a:rPr lang="en-GB" sz="2000" b="1" dirty="0"/>
              <a:t>electricity</a:t>
            </a:r>
            <a:r>
              <a:rPr lang="en-GB" sz="2000" dirty="0"/>
              <a:t>. </a:t>
            </a:r>
          </a:p>
          <a:p>
            <a:pPr algn="ctr"/>
            <a:r>
              <a:rPr lang="en-GB" sz="2000" dirty="0"/>
              <a:t>At room temperature and pressure (RTP):</a:t>
            </a:r>
          </a:p>
          <a:p>
            <a:pPr algn="ctr"/>
            <a:r>
              <a:rPr lang="en-GB" sz="2000" b="1" dirty="0"/>
              <a:t>Chlorine</a:t>
            </a:r>
            <a:r>
              <a:rPr lang="en-GB" sz="2000" dirty="0"/>
              <a:t> is a </a:t>
            </a:r>
            <a:r>
              <a:rPr lang="en-GB" sz="2000" b="1" dirty="0"/>
              <a:t>yellow/green gas</a:t>
            </a:r>
            <a:r>
              <a:rPr lang="en-GB" sz="2000" dirty="0"/>
              <a:t>; </a:t>
            </a:r>
            <a:r>
              <a:rPr lang="en-GB" sz="2000" b="1" dirty="0"/>
              <a:t>bromine</a:t>
            </a:r>
            <a:r>
              <a:rPr lang="en-GB" sz="2000" dirty="0"/>
              <a:t> is a </a:t>
            </a:r>
            <a:r>
              <a:rPr lang="en-GB" sz="2000" b="1" dirty="0"/>
              <a:t>red/ brown liquid</a:t>
            </a:r>
            <a:r>
              <a:rPr lang="en-GB" sz="2000" dirty="0"/>
              <a:t> and </a:t>
            </a:r>
            <a:r>
              <a:rPr lang="en-GB" sz="2000" b="1" dirty="0"/>
              <a:t>Iodine</a:t>
            </a:r>
            <a:r>
              <a:rPr lang="en-GB" sz="2000" dirty="0"/>
              <a:t> a </a:t>
            </a:r>
            <a:r>
              <a:rPr lang="en-GB" sz="2000" b="1" dirty="0"/>
              <a:t>grey solid</a:t>
            </a:r>
            <a:r>
              <a:rPr lang="en-GB" sz="2000" dirty="0"/>
              <a:t>.</a:t>
            </a:r>
          </a:p>
          <a:p>
            <a:pPr algn="ctr"/>
            <a:r>
              <a:rPr lang="en-GB" sz="2000" dirty="0"/>
              <a:t>As elements, the halogens exist as </a:t>
            </a:r>
            <a:r>
              <a:rPr lang="en-GB" sz="2000" b="1" dirty="0"/>
              <a:t>diatomic </a:t>
            </a:r>
            <a:r>
              <a:rPr lang="en-GB" sz="2000" dirty="0"/>
              <a:t>molecules </a:t>
            </a:r>
            <a:r>
              <a:rPr lang="en-GB" sz="2000" b="1" dirty="0"/>
              <a:t>F</a:t>
            </a:r>
            <a:r>
              <a:rPr lang="en-GB" sz="2000" b="1" baseline="-25000" dirty="0"/>
              <a:t>2</a:t>
            </a:r>
            <a:r>
              <a:rPr lang="en-GB" sz="2000" b="1" dirty="0"/>
              <a:t>, Cl</a:t>
            </a:r>
            <a:r>
              <a:rPr lang="en-GB" sz="2000" b="1" baseline="-25000" dirty="0"/>
              <a:t>2</a:t>
            </a:r>
            <a:r>
              <a:rPr lang="en-GB" sz="2000" b="1" dirty="0"/>
              <a:t>, Br</a:t>
            </a:r>
            <a:r>
              <a:rPr lang="en-GB" sz="2000" b="1" baseline="-25000" dirty="0"/>
              <a:t>2</a:t>
            </a:r>
            <a:r>
              <a:rPr lang="en-GB" sz="2000" b="1" dirty="0"/>
              <a:t>, I</a:t>
            </a:r>
            <a:r>
              <a:rPr lang="en-GB" sz="2000" b="1" baseline="-25000" dirty="0"/>
              <a:t>2</a:t>
            </a:r>
            <a:r>
              <a:rPr lang="en-GB" sz="2000" b="1" dirty="0"/>
              <a:t> and At</a:t>
            </a:r>
            <a:r>
              <a:rPr lang="en-GB" sz="2000" b="1" baseline="-25000" dirty="0"/>
              <a:t>2</a:t>
            </a:r>
            <a:r>
              <a:rPr lang="en-GB" sz="2000" dirty="0"/>
              <a:t>. </a:t>
            </a:r>
          </a:p>
          <a:p>
            <a:pPr algn="ctr"/>
            <a:r>
              <a:rPr lang="en-GB" sz="2000" dirty="0"/>
              <a:t>The halogens have</a:t>
            </a:r>
            <a:r>
              <a:rPr lang="en-GB" sz="2000" b="1" dirty="0"/>
              <a:t> seven </a:t>
            </a:r>
            <a:r>
              <a:rPr lang="en-GB" sz="2000" dirty="0"/>
              <a:t>electrons in their outermost shell and need to </a:t>
            </a:r>
            <a:r>
              <a:rPr lang="en-GB" sz="2000" b="1" dirty="0"/>
              <a:t>gain</a:t>
            </a:r>
            <a:r>
              <a:rPr lang="en-GB" sz="2000" dirty="0"/>
              <a:t> one electron to achieve the stable electronic structure of a noble gas. </a:t>
            </a:r>
            <a:endParaRPr lang="en-GB" sz="2000" b="1" dirty="0"/>
          </a:p>
        </p:txBody>
      </p:sp>
      <p:grpSp>
        <p:nvGrpSpPr>
          <p:cNvPr id="3" name="Group 2"/>
          <p:cNvGrpSpPr/>
          <p:nvPr/>
        </p:nvGrpSpPr>
        <p:grpSpPr>
          <a:xfrm>
            <a:off x="229392" y="506124"/>
            <a:ext cx="5314846" cy="2186592"/>
            <a:chOff x="229392" y="506124"/>
            <a:chExt cx="5314846" cy="2186592"/>
          </a:xfrm>
        </p:grpSpPr>
        <p:grpSp>
          <p:nvGrpSpPr>
            <p:cNvPr id="132" name="Group 131">
              <a:extLst>
                <a:ext uri="{FF2B5EF4-FFF2-40B4-BE49-F238E27FC236}">
                  <a16:creationId xmlns:a16="http://schemas.microsoft.com/office/drawing/2014/main" id="{1EFBEF0B-94BE-4C24-993E-74D4FF64DD7E}"/>
                </a:ext>
              </a:extLst>
            </p:cNvPr>
            <p:cNvGrpSpPr/>
            <p:nvPr/>
          </p:nvGrpSpPr>
          <p:grpSpPr>
            <a:xfrm>
              <a:off x="229392" y="506124"/>
              <a:ext cx="5314846" cy="2186592"/>
              <a:chOff x="446601" y="2411007"/>
              <a:chExt cx="8243374" cy="3610282"/>
            </a:xfrm>
          </p:grpSpPr>
          <p:grpSp>
            <p:nvGrpSpPr>
              <p:cNvPr id="133" name="Group 132">
                <a:extLst>
                  <a:ext uri="{FF2B5EF4-FFF2-40B4-BE49-F238E27FC236}">
                    <a16:creationId xmlns:a16="http://schemas.microsoft.com/office/drawing/2014/main" id="{3B122F6E-7E62-4165-B8B7-63C1A2EF3D7A}"/>
                  </a:ext>
                </a:extLst>
              </p:cNvPr>
              <p:cNvGrpSpPr/>
              <p:nvPr/>
            </p:nvGrpSpPr>
            <p:grpSpPr>
              <a:xfrm>
                <a:off x="446601" y="2411007"/>
                <a:ext cx="8243374" cy="3610282"/>
                <a:chOff x="446601" y="2411007"/>
                <a:chExt cx="8243374" cy="3610282"/>
              </a:xfrm>
            </p:grpSpPr>
            <p:grpSp>
              <p:nvGrpSpPr>
                <p:cNvPr id="143" name="Group 4">
                  <a:extLst>
                    <a:ext uri="{FF2B5EF4-FFF2-40B4-BE49-F238E27FC236}">
                      <a16:creationId xmlns:a16="http://schemas.microsoft.com/office/drawing/2014/main" id="{606663DA-0D4F-4F4E-9561-2F7DA6490BE8}"/>
                    </a:ext>
                  </a:extLst>
                </p:cNvPr>
                <p:cNvGrpSpPr>
                  <a:grpSpLocks/>
                </p:cNvGrpSpPr>
                <p:nvPr/>
              </p:nvGrpSpPr>
              <p:grpSpPr bwMode="auto">
                <a:xfrm>
                  <a:off x="460375" y="2820889"/>
                  <a:ext cx="8229600" cy="3200400"/>
                  <a:chOff x="279" y="1508"/>
                  <a:chExt cx="5184" cy="2016"/>
                </a:xfrm>
              </p:grpSpPr>
              <p:sp>
                <p:nvSpPr>
                  <p:cNvPr id="152" name="Rectangle 5">
                    <a:extLst>
                      <a:ext uri="{FF2B5EF4-FFF2-40B4-BE49-F238E27FC236}">
                        <a16:creationId xmlns:a16="http://schemas.microsoft.com/office/drawing/2014/main" id="{71194EAD-1AD0-47E7-B1CA-9EA5E45C6013}"/>
                      </a:ext>
                    </a:extLst>
                  </p:cNvPr>
                  <p:cNvSpPr>
                    <a:spLocks noChangeArrowheads="1"/>
                  </p:cNvSpPr>
                  <p:nvPr/>
                </p:nvSpPr>
                <p:spPr bwMode="auto">
                  <a:xfrm>
                    <a:off x="279"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a:t>
                    </a:r>
                  </a:p>
                </p:txBody>
              </p:sp>
              <p:sp>
                <p:nvSpPr>
                  <p:cNvPr id="153" name="Rectangle 6">
                    <a:extLst>
                      <a:ext uri="{FF2B5EF4-FFF2-40B4-BE49-F238E27FC236}">
                        <a16:creationId xmlns:a16="http://schemas.microsoft.com/office/drawing/2014/main" id="{604C5882-AB38-4700-BA19-705E515000D4}"/>
                      </a:ext>
                    </a:extLst>
                  </p:cNvPr>
                  <p:cNvSpPr>
                    <a:spLocks noChangeArrowheads="1"/>
                  </p:cNvSpPr>
                  <p:nvPr/>
                </p:nvSpPr>
                <p:spPr bwMode="auto">
                  <a:xfrm>
                    <a:off x="27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a:t>
                    </a:r>
                  </a:p>
                </p:txBody>
              </p:sp>
              <p:sp>
                <p:nvSpPr>
                  <p:cNvPr id="154" name="Rectangle 7">
                    <a:extLst>
                      <a:ext uri="{FF2B5EF4-FFF2-40B4-BE49-F238E27FC236}">
                        <a16:creationId xmlns:a16="http://schemas.microsoft.com/office/drawing/2014/main" id="{DF80B2E6-0A19-450C-8B41-39941E9408A1}"/>
                      </a:ext>
                    </a:extLst>
                  </p:cNvPr>
                  <p:cNvSpPr>
                    <a:spLocks noChangeArrowheads="1"/>
                  </p:cNvSpPr>
                  <p:nvPr/>
                </p:nvSpPr>
                <p:spPr bwMode="auto">
                  <a:xfrm>
                    <a:off x="27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a:t>
                    </a:r>
                  </a:p>
                </p:txBody>
              </p:sp>
              <p:sp>
                <p:nvSpPr>
                  <p:cNvPr id="155" name="Rectangle 8">
                    <a:extLst>
                      <a:ext uri="{FF2B5EF4-FFF2-40B4-BE49-F238E27FC236}">
                        <a16:creationId xmlns:a16="http://schemas.microsoft.com/office/drawing/2014/main" id="{4F6B2571-10E3-4E6E-8D56-27521FBBDB89}"/>
                      </a:ext>
                    </a:extLst>
                  </p:cNvPr>
                  <p:cNvSpPr>
                    <a:spLocks noChangeArrowheads="1"/>
                  </p:cNvSpPr>
                  <p:nvPr/>
                </p:nvSpPr>
                <p:spPr bwMode="auto">
                  <a:xfrm>
                    <a:off x="279"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K</a:t>
                    </a:r>
                  </a:p>
                </p:txBody>
              </p:sp>
              <p:sp>
                <p:nvSpPr>
                  <p:cNvPr id="156" name="Rectangle 9">
                    <a:extLst>
                      <a:ext uri="{FF2B5EF4-FFF2-40B4-BE49-F238E27FC236}">
                        <a16:creationId xmlns:a16="http://schemas.microsoft.com/office/drawing/2014/main" id="{9D3E18D5-8DF9-454F-8EE1-420D4254FC70}"/>
                      </a:ext>
                    </a:extLst>
                  </p:cNvPr>
                  <p:cNvSpPr>
                    <a:spLocks noChangeArrowheads="1"/>
                  </p:cNvSpPr>
                  <p:nvPr/>
                </p:nvSpPr>
                <p:spPr bwMode="auto">
                  <a:xfrm>
                    <a:off x="27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Rb</a:t>
                    </a:r>
                  </a:p>
                </p:txBody>
              </p:sp>
              <p:sp>
                <p:nvSpPr>
                  <p:cNvPr id="157" name="Rectangle 10">
                    <a:extLst>
                      <a:ext uri="{FF2B5EF4-FFF2-40B4-BE49-F238E27FC236}">
                        <a16:creationId xmlns:a16="http://schemas.microsoft.com/office/drawing/2014/main" id="{70B3F859-F6F7-4475-AB86-38615A27B242}"/>
                      </a:ext>
                    </a:extLst>
                  </p:cNvPr>
                  <p:cNvSpPr>
                    <a:spLocks noChangeArrowheads="1"/>
                  </p:cNvSpPr>
                  <p:nvPr/>
                </p:nvSpPr>
                <p:spPr bwMode="auto">
                  <a:xfrm>
                    <a:off x="27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Cs</a:t>
                    </a:r>
                  </a:p>
                </p:txBody>
              </p:sp>
              <p:sp>
                <p:nvSpPr>
                  <p:cNvPr id="158" name="Rectangle 11">
                    <a:extLst>
                      <a:ext uri="{FF2B5EF4-FFF2-40B4-BE49-F238E27FC236}">
                        <a16:creationId xmlns:a16="http://schemas.microsoft.com/office/drawing/2014/main" id="{9938F7EF-49B1-461E-8588-5DE60BF92654}"/>
                      </a:ext>
                    </a:extLst>
                  </p:cNvPr>
                  <p:cNvSpPr>
                    <a:spLocks noChangeArrowheads="1"/>
                  </p:cNvSpPr>
                  <p:nvPr/>
                </p:nvSpPr>
                <p:spPr bwMode="auto">
                  <a:xfrm>
                    <a:off x="27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Fr</a:t>
                    </a:r>
                  </a:p>
                </p:txBody>
              </p:sp>
              <p:sp>
                <p:nvSpPr>
                  <p:cNvPr id="159" name="Rectangle 12">
                    <a:extLst>
                      <a:ext uri="{FF2B5EF4-FFF2-40B4-BE49-F238E27FC236}">
                        <a16:creationId xmlns:a16="http://schemas.microsoft.com/office/drawing/2014/main" id="{E42F46C7-60E4-4EF8-86FF-C28AC206ED93}"/>
                      </a:ext>
                    </a:extLst>
                  </p:cNvPr>
                  <p:cNvSpPr>
                    <a:spLocks noChangeArrowheads="1"/>
                  </p:cNvSpPr>
                  <p:nvPr/>
                </p:nvSpPr>
                <p:spPr bwMode="auto">
                  <a:xfrm>
                    <a:off x="567" y="179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Be</a:t>
                    </a:r>
                  </a:p>
                </p:txBody>
              </p:sp>
              <p:sp>
                <p:nvSpPr>
                  <p:cNvPr id="160" name="Rectangle 13">
                    <a:extLst>
                      <a:ext uri="{FF2B5EF4-FFF2-40B4-BE49-F238E27FC236}">
                        <a16:creationId xmlns:a16="http://schemas.microsoft.com/office/drawing/2014/main" id="{20D71D8A-84B9-4F0E-B9C4-A662E75FD114}"/>
                      </a:ext>
                    </a:extLst>
                  </p:cNvPr>
                  <p:cNvSpPr>
                    <a:spLocks noChangeArrowheads="1"/>
                  </p:cNvSpPr>
                  <p:nvPr/>
                </p:nvSpPr>
                <p:spPr bwMode="auto">
                  <a:xfrm>
                    <a:off x="855"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Sc</a:t>
                    </a:r>
                    <a:endParaRPr lang="en-GB" sz="1400" dirty="0"/>
                  </a:p>
                </p:txBody>
              </p:sp>
              <p:sp>
                <p:nvSpPr>
                  <p:cNvPr id="161" name="Rectangle 14">
                    <a:extLst>
                      <a:ext uri="{FF2B5EF4-FFF2-40B4-BE49-F238E27FC236}">
                        <a16:creationId xmlns:a16="http://schemas.microsoft.com/office/drawing/2014/main" id="{26D62231-D1C3-43ED-92CF-0C8D326CEE51}"/>
                      </a:ext>
                    </a:extLst>
                  </p:cNvPr>
                  <p:cNvSpPr>
                    <a:spLocks noChangeArrowheads="1"/>
                  </p:cNvSpPr>
                  <p:nvPr/>
                </p:nvSpPr>
                <p:spPr bwMode="auto">
                  <a:xfrm>
                    <a:off x="1143"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Ti</a:t>
                    </a:r>
                  </a:p>
                </p:txBody>
              </p:sp>
              <p:sp>
                <p:nvSpPr>
                  <p:cNvPr id="162" name="Rectangle 15">
                    <a:extLst>
                      <a:ext uri="{FF2B5EF4-FFF2-40B4-BE49-F238E27FC236}">
                        <a16:creationId xmlns:a16="http://schemas.microsoft.com/office/drawing/2014/main" id="{968F58A5-3BA3-4BFB-B323-36A48C2A6410}"/>
                      </a:ext>
                    </a:extLst>
                  </p:cNvPr>
                  <p:cNvSpPr>
                    <a:spLocks noChangeArrowheads="1"/>
                  </p:cNvSpPr>
                  <p:nvPr/>
                </p:nvSpPr>
                <p:spPr bwMode="auto">
                  <a:xfrm>
                    <a:off x="567" y="2084"/>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Mg</a:t>
                    </a:r>
                  </a:p>
                </p:txBody>
              </p:sp>
              <p:sp>
                <p:nvSpPr>
                  <p:cNvPr id="163" name="Rectangle 16">
                    <a:extLst>
                      <a:ext uri="{FF2B5EF4-FFF2-40B4-BE49-F238E27FC236}">
                        <a16:creationId xmlns:a16="http://schemas.microsoft.com/office/drawing/2014/main" id="{77FE0D4B-8EC4-4862-8D76-FDD1C872EEDA}"/>
                      </a:ext>
                    </a:extLst>
                  </p:cNvPr>
                  <p:cNvSpPr>
                    <a:spLocks noChangeArrowheads="1"/>
                  </p:cNvSpPr>
                  <p:nvPr/>
                </p:nvSpPr>
                <p:spPr bwMode="auto">
                  <a:xfrm>
                    <a:off x="1431"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V</a:t>
                    </a:r>
                  </a:p>
                </p:txBody>
              </p:sp>
              <p:sp>
                <p:nvSpPr>
                  <p:cNvPr id="164" name="Rectangle 17">
                    <a:extLst>
                      <a:ext uri="{FF2B5EF4-FFF2-40B4-BE49-F238E27FC236}">
                        <a16:creationId xmlns:a16="http://schemas.microsoft.com/office/drawing/2014/main" id="{2562E846-660F-4185-88FE-5DA877233740}"/>
                      </a:ext>
                    </a:extLst>
                  </p:cNvPr>
                  <p:cNvSpPr>
                    <a:spLocks noChangeArrowheads="1"/>
                  </p:cNvSpPr>
                  <p:nvPr/>
                </p:nvSpPr>
                <p:spPr bwMode="auto">
                  <a:xfrm>
                    <a:off x="171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Cr</a:t>
                    </a:r>
                  </a:p>
                </p:txBody>
              </p:sp>
              <p:sp>
                <p:nvSpPr>
                  <p:cNvPr id="165" name="Rectangle 18">
                    <a:extLst>
                      <a:ext uri="{FF2B5EF4-FFF2-40B4-BE49-F238E27FC236}">
                        <a16:creationId xmlns:a16="http://schemas.microsoft.com/office/drawing/2014/main" id="{D28E218A-BE8A-4BA2-9141-5ED332B3A32C}"/>
                      </a:ext>
                    </a:extLst>
                  </p:cNvPr>
                  <p:cNvSpPr>
                    <a:spLocks noChangeArrowheads="1"/>
                  </p:cNvSpPr>
                  <p:nvPr/>
                </p:nvSpPr>
                <p:spPr bwMode="auto">
                  <a:xfrm>
                    <a:off x="200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Mn</a:t>
                    </a:r>
                  </a:p>
                </p:txBody>
              </p:sp>
              <p:sp>
                <p:nvSpPr>
                  <p:cNvPr id="166" name="Rectangle 19">
                    <a:extLst>
                      <a:ext uri="{FF2B5EF4-FFF2-40B4-BE49-F238E27FC236}">
                        <a16:creationId xmlns:a16="http://schemas.microsoft.com/office/drawing/2014/main" id="{5C7169E9-1A17-4E82-B78F-0A63C8FC51DB}"/>
                      </a:ext>
                    </a:extLst>
                  </p:cNvPr>
                  <p:cNvSpPr>
                    <a:spLocks noChangeArrowheads="1"/>
                  </p:cNvSpPr>
                  <p:nvPr/>
                </p:nvSpPr>
                <p:spPr bwMode="auto">
                  <a:xfrm>
                    <a:off x="229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Fe</a:t>
                    </a:r>
                  </a:p>
                </p:txBody>
              </p:sp>
              <p:sp>
                <p:nvSpPr>
                  <p:cNvPr id="167" name="Rectangle 20">
                    <a:extLst>
                      <a:ext uri="{FF2B5EF4-FFF2-40B4-BE49-F238E27FC236}">
                        <a16:creationId xmlns:a16="http://schemas.microsoft.com/office/drawing/2014/main" id="{F0FF2CB7-AD0B-4B4A-AB9C-854C0F19A4D6}"/>
                      </a:ext>
                    </a:extLst>
                  </p:cNvPr>
                  <p:cNvSpPr>
                    <a:spLocks noChangeArrowheads="1"/>
                  </p:cNvSpPr>
                  <p:nvPr/>
                </p:nvSpPr>
                <p:spPr bwMode="auto">
                  <a:xfrm>
                    <a:off x="258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Co</a:t>
                    </a:r>
                  </a:p>
                </p:txBody>
              </p:sp>
              <p:sp>
                <p:nvSpPr>
                  <p:cNvPr id="168" name="Rectangle 21">
                    <a:extLst>
                      <a:ext uri="{FF2B5EF4-FFF2-40B4-BE49-F238E27FC236}">
                        <a16:creationId xmlns:a16="http://schemas.microsoft.com/office/drawing/2014/main" id="{52DA76F9-449A-4C9F-A391-47C1128A9D12}"/>
                      </a:ext>
                    </a:extLst>
                  </p:cNvPr>
                  <p:cNvSpPr>
                    <a:spLocks noChangeArrowheads="1"/>
                  </p:cNvSpPr>
                  <p:nvPr/>
                </p:nvSpPr>
                <p:spPr bwMode="auto">
                  <a:xfrm>
                    <a:off x="287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Ni</a:t>
                    </a:r>
                  </a:p>
                </p:txBody>
              </p:sp>
              <p:sp>
                <p:nvSpPr>
                  <p:cNvPr id="169" name="Rectangle 22">
                    <a:extLst>
                      <a:ext uri="{FF2B5EF4-FFF2-40B4-BE49-F238E27FC236}">
                        <a16:creationId xmlns:a16="http://schemas.microsoft.com/office/drawing/2014/main" id="{E790F5E3-BA25-4B02-8BF4-DDC3A21AE834}"/>
                      </a:ext>
                    </a:extLst>
                  </p:cNvPr>
                  <p:cNvSpPr>
                    <a:spLocks noChangeArrowheads="1"/>
                  </p:cNvSpPr>
                  <p:nvPr/>
                </p:nvSpPr>
                <p:spPr bwMode="auto">
                  <a:xfrm>
                    <a:off x="315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Cu</a:t>
                    </a:r>
                  </a:p>
                </p:txBody>
              </p:sp>
              <p:sp>
                <p:nvSpPr>
                  <p:cNvPr id="170" name="Rectangle 23">
                    <a:extLst>
                      <a:ext uri="{FF2B5EF4-FFF2-40B4-BE49-F238E27FC236}">
                        <a16:creationId xmlns:a16="http://schemas.microsoft.com/office/drawing/2014/main" id="{ACFC98F0-FDE8-4EFF-9B9E-DEE1598125AC}"/>
                      </a:ext>
                    </a:extLst>
                  </p:cNvPr>
                  <p:cNvSpPr>
                    <a:spLocks noChangeArrowheads="1"/>
                  </p:cNvSpPr>
                  <p:nvPr/>
                </p:nvSpPr>
                <p:spPr bwMode="auto">
                  <a:xfrm>
                    <a:off x="344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Zn</a:t>
                    </a:r>
                  </a:p>
                </p:txBody>
              </p:sp>
              <p:sp>
                <p:nvSpPr>
                  <p:cNvPr id="171" name="Rectangle 24">
                    <a:extLst>
                      <a:ext uri="{FF2B5EF4-FFF2-40B4-BE49-F238E27FC236}">
                        <a16:creationId xmlns:a16="http://schemas.microsoft.com/office/drawing/2014/main" id="{4110E2CC-3034-4073-8287-D23B530C3186}"/>
                      </a:ext>
                    </a:extLst>
                  </p:cNvPr>
                  <p:cNvSpPr>
                    <a:spLocks noChangeArrowheads="1"/>
                  </p:cNvSpPr>
                  <p:nvPr/>
                </p:nvSpPr>
                <p:spPr bwMode="auto">
                  <a:xfrm>
                    <a:off x="373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Ga</a:t>
                    </a:r>
                  </a:p>
                </p:txBody>
              </p:sp>
              <p:sp>
                <p:nvSpPr>
                  <p:cNvPr id="172" name="Rectangle 25">
                    <a:extLst>
                      <a:ext uri="{FF2B5EF4-FFF2-40B4-BE49-F238E27FC236}">
                        <a16:creationId xmlns:a16="http://schemas.microsoft.com/office/drawing/2014/main" id="{562F726E-94AC-42DC-80EE-4F00CD39846E}"/>
                      </a:ext>
                    </a:extLst>
                  </p:cNvPr>
                  <p:cNvSpPr>
                    <a:spLocks noChangeArrowheads="1"/>
                  </p:cNvSpPr>
                  <p:nvPr/>
                </p:nvSpPr>
                <p:spPr bwMode="auto">
                  <a:xfrm>
                    <a:off x="402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Ge</a:t>
                    </a:r>
                  </a:p>
                </p:txBody>
              </p:sp>
              <p:sp>
                <p:nvSpPr>
                  <p:cNvPr id="173" name="Rectangle 26">
                    <a:extLst>
                      <a:ext uri="{FF2B5EF4-FFF2-40B4-BE49-F238E27FC236}">
                        <a16:creationId xmlns:a16="http://schemas.microsoft.com/office/drawing/2014/main" id="{DA25FE35-A83A-48B9-8304-AB6A46B33575}"/>
                      </a:ext>
                    </a:extLst>
                  </p:cNvPr>
                  <p:cNvSpPr>
                    <a:spLocks noChangeArrowheads="1"/>
                  </p:cNvSpPr>
                  <p:nvPr/>
                </p:nvSpPr>
                <p:spPr bwMode="auto">
                  <a:xfrm>
                    <a:off x="459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Se</a:t>
                    </a:r>
                  </a:p>
                </p:txBody>
              </p:sp>
              <p:sp>
                <p:nvSpPr>
                  <p:cNvPr id="174" name="Rectangle 27">
                    <a:extLst>
                      <a:ext uri="{FF2B5EF4-FFF2-40B4-BE49-F238E27FC236}">
                        <a16:creationId xmlns:a16="http://schemas.microsoft.com/office/drawing/2014/main" id="{9BC1A614-3AD9-4490-ACEA-70344644FAA7}"/>
                      </a:ext>
                    </a:extLst>
                  </p:cNvPr>
                  <p:cNvSpPr>
                    <a:spLocks noChangeArrowheads="1"/>
                  </p:cNvSpPr>
                  <p:nvPr/>
                </p:nvSpPr>
                <p:spPr bwMode="auto">
                  <a:xfrm>
                    <a:off x="488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Br</a:t>
                    </a:r>
                  </a:p>
                </p:txBody>
              </p:sp>
              <p:sp>
                <p:nvSpPr>
                  <p:cNvPr id="175" name="Rectangle 28">
                    <a:extLst>
                      <a:ext uri="{FF2B5EF4-FFF2-40B4-BE49-F238E27FC236}">
                        <a16:creationId xmlns:a16="http://schemas.microsoft.com/office/drawing/2014/main" id="{3C29D05F-3E42-471A-9D6D-D11A3EF5560A}"/>
                      </a:ext>
                    </a:extLst>
                  </p:cNvPr>
                  <p:cNvSpPr>
                    <a:spLocks noChangeArrowheads="1"/>
                  </p:cNvSpPr>
                  <p:nvPr/>
                </p:nvSpPr>
                <p:spPr bwMode="auto">
                  <a:xfrm>
                    <a:off x="567"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a:t>
                    </a:r>
                  </a:p>
                </p:txBody>
              </p:sp>
              <p:sp>
                <p:nvSpPr>
                  <p:cNvPr id="176" name="Rectangle 29">
                    <a:extLst>
                      <a:ext uri="{FF2B5EF4-FFF2-40B4-BE49-F238E27FC236}">
                        <a16:creationId xmlns:a16="http://schemas.microsoft.com/office/drawing/2014/main" id="{ABF9ACCD-E458-4BC9-8D31-F3CDF764392E}"/>
                      </a:ext>
                    </a:extLst>
                  </p:cNvPr>
                  <p:cNvSpPr>
                    <a:spLocks noChangeArrowheads="1"/>
                  </p:cNvSpPr>
                  <p:nvPr/>
                </p:nvSpPr>
                <p:spPr bwMode="auto">
                  <a:xfrm>
                    <a:off x="517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Kr</a:t>
                    </a:r>
                  </a:p>
                </p:txBody>
              </p:sp>
              <p:sp>
                <p:nvSpPr>
                  <p:cNvPr id="177" name="Rectangle 30">
                    <a:extLst>
                      <a:ext uri="{FF2B5EF4-FFF2-40B4-BE49-F238E27FC236}">
                        <a16:creationId xmlns:a16="http://schemas.microsoft.com/office/drawing/2014/main" id="{0987B47F-DACB-403B-B47E-E1DD854A87A9}"/>
                      </a:ext>
                    </a:extLst>
                  </p:cNvPr>
                  <p:cNvSpPr>
                    <a:spLocks noChangeArrowheads="1"/>
                  </p:cNvSpPr>
                  <p:nvPr/>
                </p:nvSpPr>
                <p:spPr bwMode="auto">
                  <a:xfrm>
                    <a:off x="85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Y</a:t>
                    </a:r>
                  </a:p>
                </p:txBody>
              </p:sp>
              <p:sp>
                <p:nvSpPr>
                  <p:cNvPr id="178" name="Rectangle 31">
                    <a:extLst>
                      <a:ext uri="{FF2B5EF4-FFF2-40B4-BE49-F238E27FC236}">
                        <a16:creationId xmlns:a16="http://schemas.microsoft.com/office/drawing/2014/main" id="{410BE6FF-9103-44F0-8030-DECA48FB269D}"/>
                      </a:ext>
                    </a:extLst>
                  </p:cNvPr>
                  <p:cNvSpPr>
                    <a:spLocks noChangeArrowheads="1"/>
                  </p:cNvSpPr>
                  <p:nvPr/>
                </p:nvSpPr>
                <p:spPr bwMode="auto">
                  <a:xfrm>
                    <a:off x="114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Zr</a:t>
                    </a:r>
                  </a:p>
                </p:txBody>
              </p:sp>
              <p:sp>
                <p:nvSpPr>
                  <p:cNvPr id="179" name="Rectangle 32">
                    <a:extLst>
                      <a:ext uri="{FF2B5EF4-FFF2-40B4-BE49-F238E27FC236}">
                        <a16:creationId xmlns:a16="http://schemas.microsoft.com/office/drawing/2014/main" id="{B6CA1720-763A-4D67-895B-383402E40C4A}"/>
                      </a:ext>
                    </a:extLst>
                  </p:cNvPr>
                  <p:cNvSpPr>
                    <a:spLocks noChangeArrowheads="1"/>
                  </p:cNvSpPr>
                  <p:nvPr/>
                </p:nvSpPr>
                <p:spPr bwMode="auto">
                  <a:xfrm>
                    <a:off x="143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Nb</a:t>
                    </a:r>
                  </a:p>
                </p:txBody>
              </p:sp>
              <p:sp>
                <p:nvSpPr>
                  <p:cNvPr id="180" name="Rectangle 33">
                    <a:extLst>
                      <a:ext uri="{FF2B5EF4-FFF2-40B4-BE49-F238E27FC236}">
                        <a16:creationId xmlns:a16="http://schemas.microsoft.com/office/drawing/2014/main" id="{A0581431-92EF-42AE-A021-ED10A26934AD}"/>
                      </a:ext>
                    </a:extLst>
                  </p:cNvPr>
                  <p:cNvSpPr>
                    <a:spLocks noChangeArrowheads="1"/>
                  </p:cNvSpPr>
                  <p:nvPr/>
                </p:nvSpPr>
                <p:spPr bwMode="auto">
                  <a:xfrm>
                    <a:off x="171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Mo</a:t>
                    </a:r>
                  </a:p>
                </p:txBody>
              </p:sp>
              <p:sp>
                <p:nvSpPr>
                  <p:cNvPr id="181" name="Rectangle 34">
                    <a:extLst>
                      <a:ext uri="{FF2B5EF4-FFF2-40B4-BE49-F238E27FC236}">
                        <a16:creationId xmlns:a16="http://schemas.microsoft.com/office/drawing/2014/main" id="{F1B9A297-BB95-4B3F-9D24-8675B69AAB5B}"/>
                      </a:ext>
                    </a:extLst>
                  </p:cNvPr>
                  <p:cNvSpPr>
                    <a:spLocks noChangeArrowheads="1"/>
                  </p:cNvSpPr>
                  <p:nvPr/>
                </p:nvSpPr>
                <p:spPr bwMode="auto">
                  <a:xfrm>
                    <a:off x="200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Tc</a:t>
                    </a:r>
                  </a:p>
                </p:txBody>
              </p:sp>
              <p:sp>
                <p:nvSpPr>
                  <p:cNvPr id="182" name="Rectangle 35">
                    <a:extLst>
                      <a:ext uri="{FF2B5EF4-FFF2-40B4-BE49-F238E27FC236}">
                        <a16:creationId xmlns:a16="http://schemas.microsoft.com/office/drawing/2014/main" id="{773FEC91-DBFC-4CD5-987A-7F04228F6668}"/>
                      </a:ext>
                    </a:extLst>
                  </p:cNvPr>
                  <p:cNvSpPr>
                    <a:spLocks noChangeArrowheads="1"/>
                  </p:cNvSpPr>
                  <p:nvPr/>
                </p:nvSpPr>
                <p:spPr bwMode="auto">
                  <a:xfrm>
                    <a:off x="229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Ru</a:t>
                    </a:r>
                  </a:p>
                </p:txBody>
              </p:sp>
              <p:sp>
                <p:nvSpPr>
                  <p:cNvPr id="183" name="Rectangle 36">
                    <a:extLst>
                      <a:ext uri="{FF2B5EF4-FFF2-40B4-BE49-F238E27FC236}">
                        <a16:creationId xmlns:a16="http://schemas.microsoft.com/office/drawing/2014/main" id="{F7C46C36-C8E0-4390-AB86-ABC79EE729D9}"/>
                      </a:ext>
                    </a:extLst>
                  </p:cNvPr>
                  <p:cNvSpPr>
                    <a:spLocks noChangeArrowheads="1"/>
                  </p:cNvSpPr>
                  <p:nvPr/>
                </p:nvSpPr>
                <p:spPr bwMode="auto">
                  <a:xfrm>
                    <a:off x="287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Pd</a:t>
                    </a:r>
                  </a:p>
                </p:txBody>
              </p:sp>
              <p:sp>
                <p:nvSpPr>
                  <p:cNvPr id="184" name="Rectangle 37">
                    <a:extLst>
                      <a:ext uri="{FF2B5EF4-FFF2-40B4-BE49-F238E27FC236}">
                        <a16:creationId xmlns:a16="http://schemas.microsoft.com/office/drawing/2014/main" id="{E1920994-CF1E-4406-989B-3B425F04C462}"/>
                      </a:ext>
                    </a:extLst>
                  </p:cNvPr>
                  <p:cNvSpPr>
                    <a:spLocks noChangeArrowheads="1"/>
                  </p:cNvSpPr>
                  <p:nvPr/>
                </p:nvSpPr>
                <p:spPr bwMode="auto">
                  <a:xfrm>
                    <a:off x="315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Ag</a:t>
                    </a:r>
                  </a:p>
                </p:txBody>
              </p:sp>
              <p:sp>
                <p:nvSpPr>
                  <p:cNvPr id="185" name="Rectangle 38">
                    <a:extLst>
                      <a:ext uri="{FF2B5EF4-FFF2-40B4-BE49-F238E27FC236}">
                        <a16:creationId xmlns:a16="http://schemas.microsoft.com/office/drawing/2014/main" id="{E3878312-E385-4983-A9CC-A7DB39B0CE9D}"/>
                      </a:ext>
                    </a:extLst>
                  </p:cNvPr>
                  <p:cNvSpPr>
                    <a:spLocks noChangeArrowheads="1"/>
                  </p:cNvSpPr>
                  <p:nvPr/>
                </p:nvSpPr>
                <p:spPr bwMode="auto">
                  <a:xfrm>
                    <a:off x="344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Cd</a:t>
                    </a:r>
                  </a:p>
                </p:txBody>
              </p:sp>
              <p:sp>
                <p:nvSpPr>
                  <p:cNvPr id="186" name="Rectangle 39">
                    <a:extLst>
                      <a:ext uri="{FF2B5EF4-FFF2-40B4-BE49-F238E27FC236}">
                        <a16:creationId xmlns:a16="http://schemas.microsoft.com/office/drawing/2014/main" id="{A60818AE-64E6-4A0A-8FF2-181D591A5318}"/>
                      </a:ext>
                    </a:extLst>
                  </p:cNvPr>
                  <p:cNvSpPr>
                    <a:spLocks noChangeArrowheads="1"/>
                  </p:cNvSpPr>
                  <p:nvPr/>
                </p:nvSpPr>
                <p:spPr bwMode="auto">
                  <a:xfrm>
                    <a:off x="373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In</a:t>
                    </a:r>
                  </a:p>
                </p:txBody>
              </p:sp>
              <p:sp>
                <p:nvSpPr>
                  <p:cNvPr id="187" name="Rectangle 40">
                    <a:extLst>
                      <a:ext uri="{FF2B5EF4-FFF2-40B4-BE49-F238E27FC236}">
                        <a16:creationId xmlns:a16="http://schemas.microsoft.com/office/drawing/2014/main" id="{B9F2464F-F400-4CC1-B265-249FEAA355E2}"/>
                      </a:ext>
                    </a:extLst>
                  </p:cNvPr>
                  <p:cNvSpPr>
                    <a:spLocks noChangeArrowheads="1"/>
                  </p:cNvSpPr>
                  <p:nvPr/>
                </p:nvSpPr>
                <p:spPr bwMode="auto">
                  <a:xfrm>
                    <a:off x="402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Sn</a:t>
                    </a:r>
                  </a:p>
                </p:txBody>
              </p:sp>
              <p:sp>
                <p:nvSpPr>
                  <p:cNvPr id="188" name="Rectangle 41">
                    <a:extLst>
                      <a:ext uri="{FF2B5EF4-FFF2-40B4-BE49-F238E27FC236}">
                        <a16:creationId xmlns:a16="http://schemas.microsoft.com/office/drawing/2014/main" id="{DEDC90DB-469E-47C0-8447-F1F8C279BBFB}"/>
                      </a:ext>
                    </a:extLst>
                  </p:cNvPr>
                  <p:cNvSpPr>
                    <a:spLocks noChangeArrowheads="1"/>
                  </p:cNvSpPr>
                  <p:nvPr/>
                </p:nvSpPr>
                <p:spPr bwMode="auto">
                  <a:xfrm>
                    <a:off x="431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Sb</a:t>
                    </a:r>
                  </a:p>
                </p:txBody>
              </p:sp>
              <p:sp>
                <p:nvSpPr>
                  <p:cNvPr id="189" name="Rectangle 42">
                    <a:extLst>
                      <a:ext uri="{FF2B5EF4-FFF2-40B4-BE49-F238E27FC236}">
                        <a16:creationId xmlns:a16="http://schemas.microsoft.com/office/drawing/2014/main" id="{90F58CCC-F981-4511-92C4-B93D8831680A}"/>
                      </a:ext>
                    </a:extLst>
                  </p:cNvPr>
                  <p:cNvSpPr>
                    <a:spLocks noChangeArrowheads="1"/>
                  </p:cNvSpPr>
                  <p:nvPr/>
                </p:nvSpPr>
                <p:spPr bwMode="auto">
                  <a:xfrm>
                    <a:off x="567" y="2660"/>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Sr</a:t>
                    </a:r>
                    <a:endParaRPr lang="en-GB" sz="1400" dirty="0"/>
                  </a:p>
                </p:txBody>
              </p:sp>
              <p:sp>
                <p:nvSpPr>
                  <p:cNvPr id="190" name="Rectangle 43">
                    <a:extLst>
                      <a:ext uri="{FF2B5EF4-FFF2-40B4-BE49-F238E27FC236}">
                        <a16:creationId xmlns:a16="http://schemas.microsoft.com/office/drawing/2014/main" id="{CBF22DE2-309F-401F-93AA-C813F32BD188}"/>
                      </a:ext>
                    </a:extLst>
                  </p:cNvPr>
                  <p:cNvSpPr>
                    <a:spLocks noChangeArrowheads="1"/>
                  </p:cNvSpPr>
                  <p:nvPr/>
                </p:nvSpPr>
                <p:spPr bwMode="auto">
                  <a:xfrm>
                    <a:off x="459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Te</a:t>
                    </a:r>
                  </a:p>
                </p:txBody>
              </p:sp>
              <p:sp>
                <p:nvSpPr>
                  <p:cNvPr id="191" name="Rectangle 44">
                    <a:extLst>
                      <a:ext uri="{FF2B5EF4-FFF2-40B4-BE49-F238E27FC236}">
                        <a16:creationId xmlns:a16="http://schemas.microsoft.com/office/drawing/2014/main" id="{5461B94D-CE27-4C64-9AE0-A6C1E2D8A7E8}"/>
                      </a:ext>
                    </a:extLst>
                  </p:cNvPr>
                  <p:cNvSpPr>
                    <a:spLocks noChangeArrowheads="1"/>
                  </p:cNvSpPr>
                  <p:nvPr/>
                </p:nvSpPr>
                <p:spPr bwMode="auto">
                  <a:xfrm>
                    <a:off x="258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Rh</a:t>
                    </a:r>
                  </a:p>
                </p:txBody>
              </p:sp>
              <p:sp>
                <p:nvSpPr>
                  <p:cNvPr id="192" name="Rectangle 45">
                    <a:extLst>
                      <a:ext uri="{FF2B5EF4-FFF2-40B4-BE49-F238E27FC236}">
                        <a16:creationId xmlns:a16="http://schemas.microsoft.com/office/drawing/2014/main" id="{400FCBED-1FD6-46F0-BCA6-576C15526599}"/>
                      </a:ext>
                    </a:extLst>
                  </p:cNvPr>
                  <p:cNvSpPr>
                    <a:spLocks noChangeArrowheads="1"/>
                  </p:cNvSpPr>
                  <p:nvPr/>
                </p:nvSpPr>
                <p:spPr bwMode="auto">
                  <a:xfrm>
                    <a:off x="567" y="2948"/>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Ba</a:t>
                    </a:r>
                  </a:p>
                </p:txBody>
              </p:sp>
              <p:sp>
                <p:nvSpPr>
                  <p:cNvPr id="193" name="Rectangle 46">
                    <a:extLst>
                      <a:ext uri="{FF2B5EF4-FFF2-40B4-BE49-F238E27FC236}">
                        <a16:creationId xmlns:a16="http://schemas.microsoft.com/office/drawing/2014/main" id="{B38CB5BB-D320-47EE-BE1A-DF368895BB1F}"/>
                      </a:ext>
                    </a:extLst>
                  </p:cNvPr>
                  <p:cNvSpPr>
                    <a:spLocks noChangeArrowheads="1"/>
                  </p:cNvSpPr>
                  <p:nvPr/>
                </p:nvSpPr>
                <p:spPr bwMode="auto">
                  <a:xfrm>
                    <a:off x="114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Hf</a:t>
                    </a:r>
                  </a:p>
                </p:txBody>
              </p:sp>
              <p:sp>
                <p:nvSpPr>
                  <p:cNvPr id="194" name="Rectangle 47">
                    <a:extLst>
                      <a:ext uri="{FF2B5EF4-FFF2-40B4-BE49-F238E27FC236}">
                        <a16:creationId xmlns:a16="http://schemas.microsoft.com/office/drawing/2014/main" id="{CDBC38F6-86F0-47E3-B78E-2F034F9F4FB6}"/>
                      </a:ext>
                    </a:extLst>
                  </p:cNvPr>
                  <p:cNvSpPr>
                    <a:spLocks noChangeArrowheads="1"/>
                  </p:cNvSpPr>
                  <p:nvPr/>
                </p:nvSpPr>
                <p:spPr bwMode="auto">
                  <a:xfrm>
                    <a:off x="143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Ta</a:t>
                    </a:r>
                  </a:p>
                </p:txBody>
              </p:sp>
              <p:sp>
                <p:nvSpPr>
                  <p:cNvPr id="195" name="Rectangle 48">
                    <a:extLst>
                      <a:ext uri="{FF2B5EF4-FFF2-40B4-BE49-F238E27FC236}">
                        <a16:creationId xmlns:a16="http://schemas.microsoft.com/office/drawing/2014/main" id="{294CD475-3E20-4266-B6B5-F27920F3DB3D}"/>
                      </a:ext>
                    </a:extLst>
                  </p:cNvPr>
                  <p:cNvSpPr>
                    <a:spLocks noChangeArrowheads="1"/>
                  </p:cNvSpPr>
                  <p:nvPr/>
                </p:nvSpPr>
                <p:spPr bwMode="auto">
                  <a:xfrm>
                    <a:off x="171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W</a:t>
                    </a:r>
                  </a:p>
                </p:txBody>
              </p:sp>
              <p:sp>
                <p:nvSpPr>
                  <p:cNvPr id="196" name="Rectangle 49">
                    <a:extLst>
                      <a:ext uri="{FF2B5EF4-FFF2-40B4-BE49-F238E27FC236}">
                        <a16:creationId xmlns:a16="http://schemas.microsoft.com/office/drawing/2014/main" id="{3B062F8B-9657-456A-9F9D-65FF8AEA7AAB}"/>
                      </a:ext>
                    </a:extLst>
                  </p:cNvPr>
                  <p:cNvSpPr>
                    <a:spLocks noChangeArrowheads="1"/>
                  </p:cNvSpPr>
                  <p:nvPr/>
                </p:nvSpPr>
                <p:spPr bwMode="auto">
                  <a:xfrm>
                    <a:off x="200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Re</a:t>
                    </a:r>
                  </a:p>
                </p:txBody>
              </p:sp>
              <p:sp>
                <p:nvSpPr>
                  <p:cNvPr id="197" name="Rectangle 50">
                    <a:extLst>
                      <a:ext uri="{FF2B5EF4-FFF2-40B4-BE49-F238E27FC236}">
                        <a16:creationId xmlns:a16="http://schemas.microsoft.com/office/drawing/2014/main" id="{DAB6BF35-7FAE-418A-BA63-B40AD0086936}"/>
                      </a:ext>
                    </a:extLst>
                  </p:cNvPr>
                  <p:cNvSpPr>
                    <a:spLocks noChangeArrowheads="1"/>
                  </p:cNvSpPr>
                  <p:nvPr/>
                </p:nvSpPr>
                <p:spPr bwMode="auto">
                  <a:xfrm>
                    <a:off x="229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Os</a:t>
                    </a:r>
                  </a:p>
                </p:txBody>
              </p:sp>
              <p:sp>
                <p:nvSpPr>
                  <p:cNvPr id="198" name="Rectangle 51">
                    <a:extLst>
                      <a:ext uri="{FF2B5EF4-FFF2-40B4-BE49-F238E27FC236}">
                        <a16:creationId xmlns:a16="http://schemas.microsoft.com/office/drawing/2014/main" id="{4F337824-9474-402D-9FE6-EDB918907565}"/>
                      </a:ext>
                    </a:extLst>
                  </p:cNvPr>
                  <p:cNvSpPr>
                    <a:spLocks noChangeArrowheads="1"/>
                  </p:cNvSpPr>
                  <p:nvPr/>
                </p:nvSpPr>
                <p:spPr bwMode="auto">
                  <a:xfrm>
                    <a:off x="258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Ir</a:t>
                    </a:r>
                  </a:p>
                </p:txBody>
              </p:sp>
              <p:sp>
                <p:nvSpPr>
                  <p:cNvPr id="199" name="Rectangle 52">
                    <a:extLst>
                      <a:ext uri="{FF2B5EF4-FFF2-40B4-BE49-F238E27FC236}">
                        <a16:creationId xmlns:a16="http://schemas.microsoft.com/office/drawing/2014/main" id="{E8C0C240-2E09-4B99-B94E-2BF1306B166D}"/>
                      </a:ext>
                    </a:extLst>
                  </p:cNvPr>
                  <p:cNvSpPr>
                    <a:spLocks noChangeArrowheads="1"/>
                  </p:cNvSpPr>
                  <p:nvPr/>
                </p:nvSpPr>
                <p:spPr bwMode="auto">
                  <a:xfrm>
                    <a:off x="315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Au</a:t>
                    </a:r>
                  </a:p>
                </p:txBody>
              </p:sp>
              <p:sp>
                <p:nvSpPr>
                  <p:cNvPr id="200" name="Rectangle 53">
                    <a:extLst>
                      <a:ext uri="{FF2B5EF4-FFF2-40B4-BE49-F238E27FC236}">
                        <a16:creationId xmlns:a16="http://schemas.microsoft.com/office/drawing/2014/main" id="{30141B3F-0EF8-4848-8EFF-6C9A403EBD02}"/>
                      </a:ext>
                    </a:extLst>
                  </p:cNvPr>
                  <p:cNvSpPr>
                    <a:spLocks noChangeArrowheads="1"/>
                  </p:cNvSpPr>
                  <p:nvPr/>
                </p:nvSpPr>
                <p:spPr bwMode="auto">
                  <a:xfrm>
                    <a:off x="344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Hg</a:t>
                    </a:r>
                  </a:p>
                </p:txBody>
              </p:sp>
              <p:sp>
                <p:nvSpPr>
                  <p:cNvPr id="201" name="Rectangle 54">
                    <a:extLst>
                      <a:ext uri="{FF2B5EF4-FFF2-40B4-BE49-F238E27FC236}">
                        <a16:creationId xmlns:a16="http://schemas.microsoft.com/office/drawing/2014/main" id="{5424B756-2F3E-4576-A7B8-4DC6B396E307}"/>
                      </a:ext>
                    </a:extLst>
                  </p:cNvPr>
                  <p:cNvSpPr>
                    <a:spLocks noChangeArrowheads="1"/>
                  </p:cNvSpPr>
                  <p:nvPr/>
                </p:nvSpPr>
                <p:spPr bwMode="auto">
                  <a:xfrm>
                    <a:off x="373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Tl</a:t>
                    </a:r>
                  </a:p>
                </p:txBody>
              </p:sp>
              <p:sp>
                <p:nvSpPr>
                  <p:cNvPr id="202" name="Rectangle 55">
                    <a:extLst>
                      <a:ext uri="{FF2B5EF4-FFF2-40B4-BE49-F238E27FC236}">
                        <a16:creationId xmlns:a16="http://schemas.microsoft.com/office/drawing/2014/main" id="{1747150F-57AC-43E8-ACEC-D04F70C6019C}"/>
                      </a:ext>
                    </a:extLst>
                  </p:cNvPr>
                  <p:cNvSpPr>
                    <a:spLocks noChangeArrowheads="1"/>
                  </p:cNvSpPr>
                  <p:nvPr/>
                </p:nvSpPr>
                <p:spPr bwMode="auto">
                  <a:xfrm>
                    <a:off x="402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Pb</a:t>
                    </a:r>
                    <a:endParaRPr lang="en-GB" sz="1400" dirty="0"/>
                  </a:p>
                </p:txBody>
              </p:sp>
              <p:sp>
                <p:nvSpPr>
                  <p:cNvPr id="203" name="Rectangle 56">
                    <a:extLst>
                      <a:ext uri="{FF2B5EF4-FFF2-40B4-BE49-F238E27FC236}">
                        <a16:creationId xmlns:a16="http://schemas.microsoft.com/office/drawing/2014/main" id="{7C8A98EF-765B-4BA9-9BF1-6203F2C7392E}"/>
                      </a:ext>
                    </a:extLst>
                  </p:cNvPr>
                  <p:cNvSpPr>
                    <a:spLocks noChangeArrowheads="1"/>
                  </p:cNvSpPr>
                  <p:nvPr/>
                </p:nvSpPr>
                <p:spPr bwMode="auto">
                  <a:xfrm>
                    <a:off x="431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Bi</a:t>
                    </a:r>
                  </a:p>
                </p:txBody>
              </p:sp>
              <p:sp>
                <p:nvSpPr>
                  <p:cNvPr id="204" name="Rectangle 57">
                    <a:extLst>
                      <a:ext uri="{FF2B5EF4-FFF2-40B4-BE49-F238E27FC236}">
                        <a16:creationId xmlns:a16="http://schemas.microsoft.com/office/drawing/2014/main" id="{BE5D2102-4895-4AAD-BA89-251B35D4F829}"/>
                      </a:ext>
                    </a:extLst>
                  </p:cNvPr>
                  <p:cNvSpPr>
                    <a:spLocks noChangeArrowheads="1"/>
                  </p:cNvSpPr>
                  <p:nvPr/>
                </p:nvSpPr>
                <p:spPr bwMode="auto">
                  <a:xfrm>
                    <a:off x="459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Po</a:t>
                    </a:r>
                  </a:p>
                </p:txBody>
              </p:sp>
              <p:sp>
                <p:nvSpPr>
                  <p:cNvPr id="205" name="Rectangle 58">
                    <a:extLst>
                      <a:ext uri="{FF2B5EF4-FFF2-40B4-BE49-F238E27FC236}">
                        <a16:creationId xmlns:a16="http://schemas.microsoft.com/office/drawing/2014/main" id="{7B3BFE8A-6DEE-48F8-8FC4-76B4972C6A6B}"/>
                      </a:ext>
                    </a:extLst>
                  </p:cNvPr>
                  <p:cNvSpPr>
                    <a:spLocks noChangeArrowheads="1"/>
                  </p:cNvSpPr>
                  <p:nvPr/>
                </p:nvSpPr>
                <p:spPr bwMode="auto">
                  <a:xfrm>
                    <a:off x="85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La</a:t>
                    </a:r>
                  </a:p>
                </p:txBody>
              </p:sp>
              <p:sp>
                <p:nvSpPr>
                  <p:cNvPr id="206" name="Rectangle 59">
                    <a:extLst>
                      <a:ext uri="{FF2B5EF4-FFF2-40B4-BE49-F238E27FC236}">
                        <a16:creationId xmlns:a16="http://schemas.microsoft.com/office/drawing/2014/main" id="{D127BE60-71D4-4A42-B802-F385BBD5F89F}"/>
                      </a:ext>
                    </a:extLst>
                  </p:cNvPr>
                  <p:cNvSpPr>
                    <a:spLocks noChangeArrowheads="1"/>
                  </p:cNvSpPr>
                  <p:nvPr/>
                </p:nvSpPr>
                <p:spPr bwMode="auto">
                  <a:xfrm>
                    <a:off x="488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At</a:t>
                    </a:r>
                  </a:p>
                </p:txBody>
              </p:sp>
              <p:sp>
                <p:nvSpPr>
                  <p:cNvPr id="207" name="Rectangle 60">
                    <a:extLst>
                      <a:ext uri="{FF2B5EF4-FFF2-40B4-BE49-F238E27FC236}">
                        <a16:creationId xmlns:a16="http://schemas.microsoft.com/office/drawing/2014/main" id="{06811C53-4172-48C2-962D-AF2888BE9D40}"/>
                      </a:ext>
                    </a:extLst>
                  </p:cNvPr>
                  <p:cNvSpPr>
                    <a:spLocks noChangeArrowheads="1"/>
                  </p:cNvSpPr>
                  <p:nvPr/>
                </p:nvSpPr>
                <p:spPr bwMode="auto">
                  <a:xfrm>
                    <a:off x="287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Pt</a:t>
                    </a:r>
                  </a:p>
                </p:txBody>
              </p:sp>
              <p:sp>
                <p:nvSpPr>
                  <p:cNvPr id="208" name="Rectangle 61">
                    <a:extLst>
                      <a:ext uri="{FF2B5EF4-FFF2-40B4-BE49-F238E27FC236}">
                        <a16:creationId xmlns:a16="http://schemas.microsoft.com/office/drawing/2014/main" id="{6D447A23-A5E5-4146-937D-D9E0AEC472A9}"/>
                      </a:ext>
                    </a:extLst>
                  </p:cNvPr>
                  <p:cNvSpPr>
                    <a:spLocks noChangeArrowheads="1"/>
                  </p:cNvSpPr>
                  <p:nvPr/>
                </p:nvSpPr>
                <p:spPr bwMode="auto">
                  <a:xfrm>
                    <a:off x="567" y="323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Ra</a:t>
                    </a:r>
                  </a:p>
                </p:txBody>
              </p:sp>
              <p:sp>
                <p:nvSpPr>
                  <p:cNvPr id="209" name="Rectangle 62">
                    <a:extLst>
                      <a:ext uri="{FF2B5EF4-FFF2-40B4-BE49-F238E27FC236}">
                        <a16:creationId xmlns:a16="http://schemas.microsoft.com/office/drawing/2014/main" id="{5604F9E4-62BF-461D-AD6F-356D72D33E67}"/>
                      </a:ext>
                    </a:extLst>
                  </p:cNvPr>
                  <p:cNvSpPr>
                    <a:spLocks noChangeArrowheads="1"/>
                  </p:cNvSpPr>
                  <p:nvPr/>
                </p:nvSpPr>
                <p:spPr bwMode="auto">
                  <a:xfrm>
                    <a:off x="114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Rf</a:t>
                    </a:r>
                  </a:p>
                </p:txBody>
              </p:sp>
              <p:sp>
                <p:nvSpPr>
                  <p:cNvPr id="210" name="Rectangle 63">
                    <a:extLst>
                      <a:ext uri="{FF2B5EF4-FFF2-40B4-BE49-F238E27FC236}">
                        <a16:creationId xmlns:a16="http://schemas.microsoft.com/office/drawing/2014/main" id="{1809E832-A758-4AD8-B0E3-5139A1C4662D}"/>
                      </a:ext>
                    </a:extLst>
                  </p:cNvPr>
                  <p:cNvSpPr>
                    <a:spLocks noChangeArrowheads="1"/>
                  </p:cNvSpPr>
                  <p:nvPr/>
                </p:nvSpPr>
                <p:spPr bwMode="auto">
                  <a:xfrm>
                    <a:off x="143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Db</a:t>
                    </a:r>
                  </a:p>
                </p:txBody>
              </p:sp>
              <p:sp>
                <p:nvSpPr>
                  <p:cNvPr id="211" name="Rectangle 64">
                    <a:extLst>
                      <a:ext uri="{FF2B5EF4-FFF2-40B4-BE49-F238E27FC236}">
                        <a16:creationId xmlns:a16="http://schemas.microsoft.com/office/drawing/2014/main" id="{D946FF65-4D47-4214-A173-9B55159A4E42}"/>
                      </a:ext>
                    </a:extLst>
                  </p:cNvPr>
                  <p:cNvSpPr>
                    <a:spLocks noChangeArrowheads="1"/>
                  </p:cNvSpPr>
                  <p:nvPr/>
                </p:nvSpPr>
                <p:spPr bwMode="auto">
                  <a:xfrm>
                    <a:off x="171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Sg</a:t>
                    </a:r>
                  </a:p>
                </p:txBody>
              </p:sp>
              <p:sp>
                <p:nvSpPr>
                  <p:cNvPr id="212" name="Rectangle 65">
                    <a:extLst>
                      <a:ext uri="{FF2B5EF4-FFF2-40B4-BE49-F238E27FC236}">
                        <a16:creationId xmlns:a16="http://schemas.microsoft.com/office/drawing/2014/main" id="{FB6BD31A-A08F-4982-ABA6-C8A1F064491B}"/>
                      </a:ext>
                    </a:extLst>
                  </p:cNvPr>
                  <p:cNvSpPr>
                    <a:spLocks noChangeArrowheads="1"/>
                  </p:cNvSpPr>
                  <p:nvPr/>
                </p:nvSpPr>
                <p:spPr bwMode="auto">
                  <a:xfrm>
                    <a:off x="200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Bh</a:t>
                    </a:r>
                  </a:p>
                </p:txBody>
              </p:sp>
              <p:sp>
                <p:nvSpPr>
                  <p:cNvPr id="213" name="Rectangle 66">
                    <a:extLst>
                      <a:ext uri="{FF2B5EF4-FFF2-40B4-BE49-F238E27FC236}">
                        <a16:creationId xmlns:a16="http://schemas.microsoft.com/office/drawing/2014/main" id="{8C6FD087-5B0F-453A-BFEA-E75C729D1A39}"/>
                      </a:ext>
                    </a:extLst>
                  </p:cNvPr>
                  <p:cNvSpPr>
                    <a:spLocks noChangeArrowheads="1"/>
                  </p:cNvSpPr>
                  <p:nvPr/>
                </p:nvSpPr>
                <p:spPr bwMode="auto">
                  <a:xfrm>
                    <a:off x="229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Hs</a:t>
                    </a:r>
                  </a:p>
                </p:txBody>
              </p:sp>
              <p:sp>
                <p:nvSpPr>
                  <p:cNvPr id="214" name="Rectangle 67">
                    <a:extLst>
                      <a:ext uri="{FF2B5EF4-FFF2-40B4-BE49-F238E27FC236}">
                        <a16:creationId xmlns:a16="http://schemas.microsoft.com/office/drawing/2014/main" id="{E09068D9-72B1-493E-BAEE-501FF95EF75F}"/>
                      </a:ext>
                    </a:extLst>
                  </p:cNvPr>
                  <p:cNvSpPr>
                    <a:spLocks noChangeArrowheads="1"/>
                  </p:cNvSpPr>
                  <p:nvPr/>
                </p:nvSpPr>
                <p:spPr bwMode="auto">
                  <a:xfrm>
                    <a:off x="258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Mt</a:t>
                    </a:r>
                  </a:p>
                </p:txBody>
              </p:sp>
              <p:sp>
                <p:nvSpPr>
                  <p:cNvPr id="215" name="Rectangle 68">
                    <a:extLst>
                      <a:ext uri="{FF2B5EF4-FFF2-40B4-BE49-F238E27FC236}">
                        <a16:creationId xmlns:a16="http://schemas.microsoft.com/office/drawing/2014/main" id="{F324DF59-831F-4640-A191-6B496B9E33CB}"/>
                      </a:ext>
                    </a:extLst>
                  </p:cNvPr>
                  <p:cNvSpPr>
                    <a:spLocks noChangeArrowheads="1"/>
                  </p:cNvSpPr>
                  <p:nvPr/>
                </p:nvSpPr>
                <p:spPr bwMode="auto">
                  <a:xfrm>
                    <a:off x="315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6" name="Rectangle 69">
                    <a:extLst>
                      <a:ext uri="{FF2B5EF4-FFF2-40B4-BE49-F238E27FC236}">
                        <a16:creationId xmlns:a16="http://schemas.microsoft.com/office/drawing/2014/main" id="{118F6D7C-8E21-4C06-8E7E-78F16435F7AF}"/>
                      </a:ext>
                    </a:extLst>
                  </p:cNvPr>
                  <p:cNvSpPr>
                    <a:spLocks noChangeArrowheads="1"/>
                  </p:cNvSpPr>
                  <p:nvPr/>
                </p:nvSpPr>
                <p:spPr bwMode="auto">
                  <a:xfrm>
                    <a:off x="344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7" name="Rectangle 70">
                    <a:extLst>
                      <a:ext uri="{FF2B5EF4-FFF2-40B4-BE49-F238E27FC236}">
                        <a16:creationId xmlns:a16="http://schemas.microsoft.com/office/drawing/2014/main" id="{BF03F828-F651-4BD2-8448-82BF1173C5D2}"/>
                      </a:ext>
                    </a:extLst>
                  </p:cNvPr>
                  <p:cNvSpPr>
                    <a:spLocks noChangeArrowheads="1"/>
                  </p:cNvSpPr>
                  <p:nvPr/>
                </p:nvSpPr>
                <p:spPr bwMode="auto">
                  <a:xfrm>
                    <a:off x="85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Ac</a:t>
                    </a:r>
                  </a:p>
                </p:txBody>
              </p:sp>
              <p:sp>
                <p:nvSpPr>
                  <p:cNvPr id="218" name="Rectangle 71">
                    <a:extLst>
                      <a:ext uri="{FF2B5EF4-FFF2-40B4-BE49-F238E27FC236}">
                        <a16:creationId xmlns:a16="http://schemas.microsoft.com/office/drawing/2014/main" id="{4B3B53C4-8866-4224-B327-501CB0AF7E29}"/>
                      </a:ext>
                    </a:extLst>
                  </p:cNvPr>
                  <p:cNvSpPr>
                    <a:spLocks noChangeArrowheads="1"/>
                  </p:cNvSpPr>
                  <p:nvPr/>
                </p:nvSpPr>
                <p:spPr bwMode="auto">
                  <a:xfrm>
                    <a:off x="287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219" name="Rectangle 72">
                    <a:extLst>
                      <a:ext uri="{FF2B5EF4-FFF2-40B4-BE49-F238E27FC236}">
                        <a16:creationId xmlns:a16="http://schemas.microsoft.com/office/drawing/2014/main" id="{55744AF6-CE86-4F7D-A2DA-3D21AC5498D9}"/>
                      </a:ext>
                    </a:extLst>
                  </p:cNvPr>
                  <p:cNvSpPr>
                    <a:spLocks noChangeArrowheads="1"/>
                  </p:cNvSpPr>
                  <p:nvPr/>
                </p:nvSpPr>
                <p:spPr bwMode="auto">
                  <a:xfrm>
                    <a:off x="373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Al</a:t>
                    </a:r>
                  </a:p>
                </p:txBody>
              </p:sp>
              <p:sp>
                <p:nvSpPr>
                  <p:cNvPr id="220" name="Rectangle 73">
                    <a:extLst>
                      <a:ext uri="{FF2B5EF4-FFF2-40B4-BE49-F238E27FC236}">
                        <a16:creationId xmlns:a16="http://schemas.microsoft.com/office/drawing/2014/main" id="{73EF7EFF-B168-422F-B73B-1038534A32D1}"/>
                      </a:ext>
                    </a:extLst>
                  </p:cNvPr>
                  <p:cNvSpPr>
                    <a:spLocks noChangeArrowheads="1"/>
                  </p:cNvSpPr>
                  <p:nvPr/>
                </p:nvSpPr>
                <p:spPr bwMode="auto">
                  <a:xfrm>
                    <a:off x="4311"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a:t>
                    </a:r>
                  </a:p>
                </p:txBody>
              </p:sp>
              <p:sp>
                <p:nvSpPr>
                  <p:cNvPr id="221" name="Rectangle 74">
                    <a:extLst>
                      <a:ext uri="{FF2B5EF4-FFF2-40B4-BE49-F238E27FC236}">
                        <a16:creationId xmlns:a16="http://schemas.microsoft.com/office/drawing/2014/main" id="{244A2E36-BD5A-4372-B787-1787E20241D0}"/>
                      </a:ext>
                    </a:extLst>
                  </p:cNvPr>
                  <p:cNvSpPr>
                    <a:spLocks noChangeArrowheads="1"/>
                  </p:cNvSpPr>
                  <p:nvPr/>
                </p:nvSpPr>
                <p:spPr bwMode="auto">
                  <a:xfrm>
                    <a:off x="4311"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t>
                    </a:r>
                  </a:p>
                </p:txBody>
              </p:sp>
              <p:sp>
                <p:nvSpPr>
                  <p:cNvPr id="222" name="Rectangle 75">
                    <a:extLst>
                      <a:ext uri="{FF2B5EF4-FFF2-40B4-BE49-F238E27FC236}">
                        <a16:creationId xmlns:a16="http://schemas.microsoft.com/office/drawing/2014/main" id="{46C5563E-47A2-4179-91BB-4DFA097D1FEC}"/>
                      </a:ext>
                    </a:extLst>
                  </p:cNvPr>
                  <p:cNvSpPr>
                    <a:spLocks noChangeArrowheads="1"/>
                  </p:cNvSpPr>
                  <p:nvPr/>
                </p:nvSpPr>
                <p:spPr bwMode="auto">
                  <a:xfrm>
                    <a:off x="459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a:t>
                    </a:r>
                  </a:p>
                </p:txBody>
              </p:sp>
              <p:sp>
                <p:nvSpPr>
                  <p:cNvPr id="223" name="Rectangle 76">
                    <a:extLst>
                      <a:ext uri="{FF2B5EF4-FFF2-40B4-BE49-F238E27FC236}">
                        <a16:creationId xmlns:a16="http://schemas.microsoft.com/office/drawing/2014/main" id="{9814489D-1BF7-4690-BA8B-6F2161EE7E08}"/>
                      </a:ext>
                    </a:extLst>
                  </p:cNvPr>
                  <p:cNvSpPr>
                    <a:spLocks noChangeArrowheads="1"/>
                  </p:cNvSpPr>
                  <p:nvPr/>
                </p:nvSpPr>
                <p:spPr bwMode="auto">
                  <a:xfrm>
                    <a:off x="459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a:t>
                    </a:r>
                  </a:p>
                </p:txBody>
              </p:sp>
              <p:sp>
                <p:nvSpPr>
                  <p:cNvPr id="224" name="Rectangle 77">
                    <a:extLst>
                      <a:ext uri="{FF2B5EF4-FFF2-40B4-BE49-F238E27FC236}">
                        <a16:creationId xmlns:a16="http://schemas.microsoft.com/office/drawing/2014/main" id="{ED37FE48-6B66-48CB-925B-742D3005C260}"/>
                      </a:ext>
                    </a:extLst>
                  </p:cNvPr>
                  <p:cNvSpPr>
                    <a:spLocks noChangeArrowheads="1"/>
                  </p:cNvSpPr>
                  <p:nvPr/>
                </p:nvSpPr>
                <p:spPr bwMode="auto">
                  <a:xfrm>
                    <a:off x="4887"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Cl</a:t>
                    </a:r>
                  </a:p>
                </p:txBody>
              </p:sp>
              <p:sp>
                <p:nvSpPr>
                  <p:cNvPr id="225" name="Rectangle 78">
                    <a:extLst>
                      <a:ext uri="{FF2B5EF4-FFF2-40B4-BE49-F238E27FC236}">
                        <a16:creationId xmlns:a16="http://schemas.microsoft.com/office/drawing/2014/main" id="{2C0F057C-31B7-49CE-B0C2-DAF47C638E70}"/>
                      </a:ext>
                    </a:extLst>
                  </p:cNvPr>
                  <p:cNvSpPr>
                    <a:spLocks noChangeArrowheads="1"/>
                  </p:cNvSpPr>
                  <p:nvPr/>
                </p:nvSpPr>
                <p:spPr bwMode="auto">
                  <a:xfrm>
                    <a:off x="4887"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F</a:t>
                    </a:r>
                  </a:p>
                </p:txBody>
              </p:sp>
              <p:sp>
                <p:nvSpPr>
                  <p:cNvPr id="226" name="Rectangle 79">
                    <a:extLst>
                      <a:ext uri="{FF2B5EF4-FFF2-40B4-BE49-F238E27FC236}">
                        <a16:creationId xmlns:a16="http://schemas.microsoft.com/office/drawing/2014/main" id="{06308D92-14E3-422A-900B-67B807322C53}"/>
                      </a:ext>
                    </a:extLst>
                  </p:cNvPr>
                  <p:cNvSpPr>
                    <a:spLocks noChangeArrowheads="1"/>
                  </p:cNvSpPr>
                  <p:nvPr/>
                </p:nvSpPr>
                <p:spPr bwMode="auto">
                  <a:xfrm>
                    <a:off x="517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Ne</a:t>
                    </a:r>
                  </a:p>
                </p:txBody>
              </p:sp>
              <p:sp>
                <p:nvSpPr>
                  <p:cNvPr id="227" name="Rectangle 80">
                    <a:extLst>
                      <a:ext uri="{FF2B5EF4-FFF2-40B4-BE49-F238E27FC236}">
                        <a16:creationId xmlns:a16="http://schemas.microsoft.com/office/drawing/2014/main" id="{B4D501CC-1DB8-469D-ADAA-F432CDEE8330}"/>
                      </a:ext>
                    </a:extLst>
                  </p:cNvPr>
                  <p:cNvSpPr>
                    <a:spLocks noChangeArrowheads="1"/>
                  </p:cNvSpPr>
                  <p:nvPr/>
                </p:nvSpPr>
                <p:spPr bwMode="auto">
                  <a:xfrm>
                    <a:off x="517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Ar</a:t>
                    </a:r>
                  </a:p>
                </p:txBody>
              </p:sp>
              <p:sp>
                <p:nvSpPr>
                  <p:cNvPr id="228" name="Rectangle 81">
                    <a:extLst>
                      <a:ext uri="{FF2B5EF4-FFF2-40B4-BE49-F238E27FC236}">
                        <a16:creationId xmlns:a16="http://schemas.microsoft.com/office/drawing/2014/main" id="{138F863C-44FE-4D45-967F-656F23C4F22F}"/>
                      </a:ext>
                    </a:extLst>
                  </p:cNvPr>
                  <p:cNvSpPr>
                    <a:spLocks noChangeArrowheads="1"/>
                  </p:cNvSpPr>
                  <p:nvPr/>
                </p:nvSpPr>
                <p:spPr bwMode="auto">
                  <a:xfrm>
                    <a:off x="517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Rn</a:t>
                    </a:r>
                  </a:p>
                </p:txBody>
              </p:sp>
              <p:sp>
                <p:nvSpPr>
                  <p:cNvPr id="229" name="Rectangle 82">
                    <a:extLst>
                      <a:ext uri="{FF2B5EF4-FFF2-40B4-BE49-F238E27FC236}">
                        <a16:creationId xmlns:a16="http://schemas.microsoft.com/office/drawing/2014/main" id="{7177A118-89F3-4C9D-8AAD-D5733C72A4E9}"/>
                      </a:ext>
                    </a:extLst>
                  </p:cNvPr>
                  <p:cNvSpPr>
                    <a:spLocks noChangeArrowheads="1"/>
                  </p:cNvSpPr>
                  <p:nvPr/>
                </p:nvSpPr>
                <p:spPr bwMode="auto">
                  <a:xfrm>
                    <a:off x="488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a:t>
                    </a:r>
                  </a:p>
                </p:txBody>
              </p:sp>
              <p:sp>
                <p:nvSpPr>
                  <p:cNvPr id="230" name="Rectangle 83">
                    <a:extLst>
                      <a:ext uri="{FF2B5EF4-FFF2-40B4-BE49-F238E27FC236}">
                        <a16:creationId xmlns:a16="http://schemas.microsoft.com/office/drawing/2014/main" id="{987B6E28-807C-42B3-85CD-009FE1090742}"/>
                      </a:ext>
                    </a:extLst>
                  </p:cNvPr>
                  <p:cNvSpPr>
                    <a:spLocks noChangeArrowheads="1"/>
                  </p:cNvSpPr>
                  <p:nvPr/>
                </p:nvSpPr>
                <p:spPr bwMode="auto">
                  <a:xfrm>
                    <a:off x="4023"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Si</a:t>
                    </a:r>
                  </a:p>
                </p:txBody>
              </p:sp>
              <p:sp>
                <p:nvSpPr>
                  <p:cNvPr id="231" name="Rectangle 84">
                    <a:extLst>
                      <a:ext uri="{FF2B5EF4-FFF2-40B4-BE49-F238E27FC236}">
                        <a16:creationId xmlns:a16="http://schemas.microsoft.com/office/drawing/2014/main" id="{92624874-D6B2-42AB-812A-572F6C1CB864}"/>
                      </a:ext>
                    </a:extLst>
                  </p:cNvPr>
                  <p:cNvSpPr>
                    <a:spLocks noChangeArrowheads="1"/>
                  </p:cNvSpPr>
                  <p:nvPr/>
                </p:nvSpPr>
                <p:spPr bwMode="auto">
                  <a:xfrm>
                    <a:off x="517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Xe</a:t>
                    </a:r>
                  </a:p>
                </p:txBody>
              </p:sp>
              <p:sp>
                <p:nvSpPr>
                  <p:cNvPr id="232" name="Rectangle 85">
                    <a:extLst>
                      <a:ext uri="{FF2B5EF4-FFF2-40B4-BE49-F238E27FC236}">
                        <a16:creationId xmlns:a16="http://schemas.microsoft.com/office/drawing/2014/main" id="{919106FF-E6F5-493C-99B7-CFB73640F8F3}"/>
                      </a:ext>
                    </a:extLst>
                  </p:cNvPr>
                  <p:cNvSpPr>
                    <a:spLocks noChangeArrowheads="1"/>
                  </p:cNvSpPr>
                  <p:nvPr/>
                </p:nvSpPr>
                <p:spPr bwMode="auto">
                  <a:xfrm>
                    <a:off x="5175"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He</a:t>
                    </a:r>
                  </a:p>
                </p:txBody>
              </p:sp>
              <p:sp>
                <p:nvSpPr>
                  <p:cNvPr id="233" name="Rectangle 86">
                    <a:extLst>
                      <a:ext uri="{FF2B5EF4-FFF2-40B4-BE49-F238E27FC236}">
                        <a16:creationId xmlns:a16="http://schemas.microsoft.com/office/drawing/2014/main" id="{A0DA5EE7-37D0-4D74-A5B8-9A17E68D4764}"/>
                      </a:ext>
                    </a:extLst>
                  </p:cNvPr>
                  <p:cNvSpPr>
                    <a:spLocks noChangeArrowheads="1"/>
                  </p:cNvSpPr>
                  <p:nvPr/>
                </p:nvSpPr>
                <p:spPr bwMode="auto">
                  <a:xfrm>
                    <a:off x="373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a:t>
                    </a:r>
                  </a:p>
                </p:txBody>
              </p:sp>
              <p:sp>
                <p:nvSpPr>
                  <p:cNvPr id="234" name="Rectangle 87">
                    <a:extLst>
                      <a:ext uri="{FF2B5EF4-FFF2-40B4-BE49-F238E27FC236}">
                        <a16:creationId xmlns:a16="http://schemas.microsoft.com/office/drawing/2014/main" id="{BAECD177-F2CF-4CAC-A930-AC03C7E2E6F6}"/>
                      </a:ext>
                    </a:extLst>
                  </p:cNvPr>
                  <p:cNvSpPr>
                    <a:spLocks noChangeArrowheads="1"/>
                  </p:cNvSpPr>
                  <p:nvPr/>
                </p:nvSpPr>
                <p:spPr bwMode="auto">
                  <a:xfrm>
                    <a:off x="4023"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t>
                    </a:r>
                  </a:p>
                </p:txBody>
              </p:sp>
              <p:sp>
                <p:nvSpPr>
                  <p:cNvPr id="235" name="Rectangle 88">
                    <a:extLst>
                      <a:ext uri="{FF2B5EF4-FFF2-40B4-BE49-F238E27FC236}">
                        <a16:creationId xmlns:a16="http://schemas.microsoft.com/office/drawing/2014/main" id="{3EBB1639-4A75-445F-9C44-2C0773DC2D6F}"/>
                      </a:ext>
                    </a:extLst>
                  </p:cNvPr>
                  <p:cNvSpPr>
                    <a:spLocks noChangeArrowheads="1"/>
                  </p:cNvSpPr>
                  <p:nvPr/>
                </p:nvSpPr>
                <p:spPr bwMode="auto">
                  <a:xfrm>
                    <a:off x="431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As</a:t>
                    </a:r>
                  </a:p>
                </p:txBody>
              </p:sp>
              <p:sp>
                <p:nvSpPr>
                  <p:cNvPr id="236" name="Line 89">
                    <a:extLst>
                      <a:ext uri="{FF2B5EF4-FFF2-40B4-BE49-F238E27FC236}">
                        <a16:creationId xmlns:a16="http://schemas.microsoft.com/office/drawing/2014/main" id="{DCB68C13-98A0-4CE9-B641-F47D2EB111BC}"/>
                      </a:ext>
                    </a:extLst>
                  </p:cNvPr>
                  <p:cNvSpPr>
                    <a:spLocks noChangeShapeType="1"/>
                  </p:cNvSpPr>
                  <p:nvPr/>
                </p:nvSpPr>
                <p:spPr bwMode="auto">
                  <a:xfrm>
                    <a:off x="3735" y="179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7" name="Line 90">
                    <a:extLst>
                      <a:ext uri="{FF2B5EF4-FFF2-40B4-BE49-F238E27FC236}">
                        <a16:creationId xmlns:a16="http://schemas.microsoft.com/office/drawing/2014/main" id="{F51110F8-4396-4D24-9018-1786AC0A6007}"/>
                      </a:ext>
                    </a:extLst>
                  </p:cNvPr>
                  <p:cNvSpPr>
                    <a:spLocks noChangeShapeType="1"/>
                  </p:cNvSpPr>
                  <p:nvPr/>
                </p:nvSpPr>
                <p:spPr bwMode="auto">
                  <a:xfrm>
                    <a:off x="3735" y="2084"/>
                    <a:ext cx="288"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8" name="Line 91">
                    <a:extLst>
                      <a:ext uri="{FF2B5EF4-FFF2-40B4-BE49-F238E27FC236}">
                        <a16:creationId xmlns:a16="http://schemas.microsoft.com/office/drawing/2014/main" id="{587E6A9C-406A-40ED-8345-01D9BB16EF39}"/>
                      </a:ext>
                    </a:extLst>
                  </p:cNvPr>
                  <p:cNvSpPr>
                    <a:spLocks noChangeShapeType="1"/>
                  </p:cNvSpPr>
                  <p:nvPr/>
                </p:nvSpPr>
                <p:spPr bwMode="auto">
                  <a:xfrm>
                    <a:off x="4023" y="2084"/>
                    <a:ext cx="0" cy="28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39" name="Line 92">
                    <a:extLst>
                      <a:ext uri="{FF2B5EF4-FFF2-40B4-BE49-F238E27FC236}">
                        <a16:creationId xmlns:a16="http://schemas.microsoft.com/office/drawing/2014/main" id="{99BA0013-4395-43D9-8420-684D984D6816}"/>
                      </a:ext>
                    </a:extLst>
                  </p:cNvPr>
                  <p:cNvSpPr>
                    <a:spLocks noChangeShapeType="1"/>
                  </p:cNvSpPr>
                  <p:nvPr/>
                </p:nvSpPr>
                <p:spPr bwMode="auto">
                  <a:xfrm>
                    <a:off x="4311" y="2372"/>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0" name="Line 93">
                    <a:extLst>
                      <a:ext uri="{FF2B5EF4-FFF2-40B4-BE49-F238E27FC236}">
                        <a16:creationId xmlns:a16="http://schemas.microsoft.com/office/drawing/2014/main" id="{95EE77DF-D9A1-4F01-8196-8EFB1945D18A}"/>
                      </a:ext>
                    </a:extLst>
                  </p:cNvPr>
                  <p:cNvSpPr>
                    <a:spLocks noChangeShapeType="1"/>
                  </p:cNvSpPr>
                  <p:nvPr/>
                </p:nvSpPr>
                <p:spPr bwMode="auto">
                  <a:xfrm>
                    <a:off x="4599" y="266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1" name="Line 94">
                    <a:extLst>
                      <a:ext uri="{FF2B5EF4-FFF2-40B4-BE49-F238E27FC236}">
                        <a16:creationId xmlns:a16="http://schemas.microsoft.com/office/drawing/2014/main" id="{28472A70-B08D-4C1C-A728-299486982FFA}"/>
                      </a:ext>
                    </a:extLst>
                  </p:cNvPr>
                  <p:cNvSpPr>
                    <a:spLocks noChangeShapeType="1"/>
                  </p:cNvSpPr>
                  <p:nvPr/>
                </p:nvSpPr>
                <p:spPr bwMode="auto">
                  <a:xfrm>
                    <a:off x="4887" y="2948"/>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2" name="Line 95">
                    <a:extLst>
                      <a:ext uri="{FF2B5EF4-FFF2-40B4-BE49-F238E27FC236}">
                        <a16:creationId xmlns:a16="http://schemas.microsoft.com/office/drawing/2014/main" id="{CC13717C-664D-40DC-B584-FBCEBEFC237B}"/>
                      </a:ext>
                    </a:extLst>
                  </p:cNvPr>
                  <p:cNvSpPr>
                    <a:spLocks noChangeShapeType="1"/>
                  </p:cNvSpPr>
                  <p:nvPr/>
                </p:nvSpPr>
                <p:spPr bwMode="auto">
                  <a:xfrm>
                    <a:off x="4023" y="237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3" name="Line 96">
                    <a:extLst>
                      <a:ext uri="{FF2B5EF4-FFF2-40B4-BE49-F238E27FC236}">
                        <a16:creationId xmlns:a16="http://schemas.microsoft.com/office/drawing/2014/main" id="{0E3ACE0E-2AD7-44D2-AA8D-21B210C3A7AF}"/>
                      </a:ext>
                    </a:extLst>
                  </p:cNvPr>
                  <p:cNvSpPr>
                    <a:spLocks noChangeShapeType="1"/>
                  </p:cNvSpPr>
                  <p:nvPr/>
                </p:nvSpPr>
                <p:spPr bwMode="auto">
                  <a:xfrm>
                    <a:off x="4311" y="26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4" name="Line 97">
                    <a:extLst>
                      <a:ext uri="{FF2B5EF4-FFF2-40B4-BE49-F238E27FC236}">
                        <a16:creationId xmlns:a16="http://schemas.microsoft.com/office/drawing/2014/main" id="{AA042977-F698-497E-8CB2-3A5BA0B9E411}"/>
                      </a:ext>
                    </a:extLst>
                  </p:cNvPr>
                  <p:cNvSpPr>
                    <a:spLocks noChangeShapeType="1"/>
                  </p:cNvSpPr>
                  <p:nvPr/>
                </p:nvSpPr>
                <p:spPr bwMode="auto">
                  <a:xfrm>
                    <a:off x="4599" y="29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245" name="Line 98">
                    <a:extLst>
                      <a:ext uri="{FF2B5EF4-FFF2-40B4-BE49-F238E27FC236}">
                        <a16:creationId xmlns:a16="http://schemas.microsoft.com/office/drawing/2014/main" id="{5B88AC13-11B5-440E-AFB9-B8917957156D}"/>
                      </a:ext>
                    </a:extLst>
                  </p:cNvPr>
                  <p:cNvSpPr>
                    <a:spLocks noChangeShapeType="1"/>
                  </p:cNvSpPr>
                  <p:nvPr/>
                </p:nvSpPr>
                <p:spPr bwMode="auto">
                  <a:xfrm>
                    <a:off x="5175" y="1508"/>
                    <a:ext cx="0" cy="172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grpSp>
            <p:sp>
              <p:nvSpPr>
                <p:cNvPr id="144" name="TextBox 143">
                  <a:extLst>
                    <a:ext uri="{FF2B5EF4-FFF2-40B4-BE49-F238E27FC236}">
                      <a16:creationId xmlns:a16="http://schemas.microsoft.com/office/drawing/2014/main" id="{09950B1C-4D3C-4FA9-B770-A90CB7CF91C3}"/>
                    </a:ext>
                  </a:extLst>
                </p:cNvPr>
                <p:cNvSpPr txBox="1"/>
                <p:nvPr/>
              </p:nvSpPr>
              <p:spPr>
                <a:xfrm>
                  <a:off x="446601" y="2411009"/>
                  <a:ext cx="552075" cy="615553"/>
                </a:xfrm>
                <a:prstGeom prst="rect">
                  <a:avLst/>
                </a:prstGeom>
                <a:noFill/>
              </p:spPr>
              <p:txBody>
                <a:bodyPr wrap="none" rtlCol="0">
                  <a:spAutoFit/>
                </a:bodyPr>
                <a:lstStyle/>
                <a:p>
                  <a:r>
                    <a:rPr lang="en-GB" sz="1400" dirty="0"/>
                    <a:t>1</a:t>
                  </a:r>
                </a:p>
              </p:txBody>
            </p:sp>
            <p:sp>
              <p:nvSpPr>
                <p:cNvPr id="145" name="TextBox 144">
                  <a:extLst>
                    <a:ext uri="{FF2B5EF4-FFF2-40B4-BE49-F238E27FC236}">
                      <a16:creationId xmlns:a16="http://schemas.microsoft.com/office/drawing/2014/main" id="{025B2DF9-605F-403D-818A-FD11B76DCB4D}"/>
                    </a:ext>
                  </a:extLst>
                </p:cNvPr>
                <p:cNvSpPr txBox="1"/>
                <p:nvPr/>
              </p:nvSpPr>
              <p:spPr>
                <a:xfrm>
                  <a:off x="882960" y="2411007"/>
                  <a:ext cx="552075" cy="615553"/>
                </a:xfrm>
                <a:prstGeom prst="rect">
                  <a:avLst/>
                </a:prstGeom>
                <a:noFill/>
              </p:spPr>
              <p:txBody>
                <a:bodyPr wrap="none" rtlCol="0">
                  <a:spAutoFit/>
                </a:bodyPr>
                <a:lstStyle/>
                <a:p>
                  <a:r>
                    <a:rPr lang="en-GB" sz="1400" dirty="0"/>
                    <a:t>2</a:t>
                  </a:r>
                </a:p>
              </p:txBody>
            </p:sp>
            <p:sp>
              <p:nvSpPr>
                <p:cNvPr id="146" name="TextBox 145">
                  <a:extLst>
                    <a:ext uri="{FF2B5EF4-FFF2-40B4-BE49-F238E27FC236}">
                      <a16:creationId xmlns:a16="http://schemas.microsoft.com/office/drawing/2014/main" id="{BDA6C23E-E98C-49F4-9B61-3559FA95EFC6}"/>
                    </a:ext>
                  </a:extLst>
                </p:cNvPr>
                <p:cNvSpPr txBox="1"/>
                <p:nvPr/>
              </p:nvSpPr>
              <p:spPr>
                <a:xfrm>
                  <a:off x="5912161" y="2411010"/>
                  <a:ext cx="552075" cy="615553"/>
                </a:xfrm>
                <a:prstGeom prst="rect">
                  <a:avLst/>
                </a:prstGeom>
                <a:noFill/>
              </p:spPr>
              <p:txBody>
                <a:bodyPr wrap="none" rtlCol="0">
                  <a:spAutoFit/>
                </a:bodyPr>
                <a:lstStyle/>
                <a:p>
                  <a:r>
                    <a:rPr lang="en-GB" sz="1400" dirty="0"/>
                    <a:t>3</a:t>
                  </a:r>
                </a:p>
              </p:txBody>
            </p:sp>
            <p:sp>
              <p:nvSpPr>
                <p:cNvPr id="147" name="TextBox 146">
                  <a:extLst>
                    <a:ext uri="{FF2B5EF4-FFF2-40B4-BE49-F238E27FC236}">
                      <a16:creationId xmlns:a16="http://schemas.microsoft.com/office/drawing/2014/main" id="{50AE4ACA-F58D-4E7E-A1D6-BA4B74335405}"/>
                    </a:ext>
                  </a:extLst>
                </p:cNvPr>
                <p:cNvSpPr txBox="1"/>
                <p:nvPr/>
              </p:nvSpPr>
              <p:spPr>
                <a:xfrm>
                  <a:off x="6369362" y="2411015"/>
                  <a:ext cx="552075" cy="615553"/>
                </a:xfrm>
                <a:prstGeom prst="rect">
                  <a:avLst/>
                </a:prstGeom>
                <a:noFill/>
              </p:spPr>
              <p:txBody>
                <a:bodyPr wrap="none" rtlCol="0">
                  <a:spAutoFit/>
                </a:bodyPr>
                <a:lstStyle/>
                <a:p>
                  <a:r>
                    <a:rPr lang="en-GB" sz="1400" dirty="0"/>
                    <a:t>4</a:t>
                  </a:r>
                </a:p>
              </p:txBody>
            </p:sp>
            <p:sp>
              <p:nvSpPr>
                <p:cNvPr id="148" name="TextBox 147">
                  <a:extLst>
                    <a:ext uri="{FF2B5EF4-FFF2-40B4-BE49-F238E27FC236}">
                      <a16:creationId xmlns:a16="http://schemas.microsoft.com/office/drawing/2014/main" id="{743BC12E-E6AD-42A9-8FAF-EF3F2A69D7C3}"/>
                    </a:ext>
                  </a:extLst>
                </p:cNvPr>
                <p:cNvSpPr txBox="1"/>
                <p:nvPr/>
              </p:nvSpPr>
              <p:spPr>
                <a:xfrm>
                  <a:off x="6826562" y="2411015"/>
                  <a:ext cx="552075" cy="615553"/>
                </a:xfrm>
                <a:prstGeom prst="rect">
                  <a:avLst/>
                </a:prstGeom>
                <a:noFill/>
              </p:spPr>
              <p:txBody>
                <a:bodyPr wrap="none" rtlCol="0">
                  <a:spAutoFit/>
                </a:bodyPr>
                <a:lstStyle/>
                <a:p>
                  <a:r>
                    <a:rPr lang="en-GB" sz="1400" dirty="0"/>
                    <a:t>5</a:t>
                  </a:r>
                </a:p>
              </p:txBody>
            </p:sp>
            <p:sp>
              <p:nvSpPr>
                <p:cNvPr id="149" name="TextBox 148">
                  <a:extLst>
                    <a:ext uri="{FF2B5EF4-FFF2-40B4-BE49-F238E27FC236}">
                      <a16:creationId xmlns:a16="http://schemas.microsoft.com/office/drawing/2014/main" id="{A285C5C7-DF16-4EF9-B46E-1FA53D8066B1}"/>
                    </a:ext>
                  </a:extLst>
                </p:cNvPr>
                <p:cNvSpPr txBox="1"/>
                <p:nvPr/>
              </p:nvSpPr>
              <p:spPr>
                <a:xfrm>
                  <a:off x="7283760" y="2411015"/>
                  <a:ext cx="552075" cy="615553"/>
                </a:xfrm>
                <a:prstGeom prst="rect">
                  <a:avLst/>
                </a:prstGeom>
                <a:noFill/>
              </p:spPr>
              <p:txBody>
                <a:bodyPr wrap="none" rtlCol="0">
                  <a:spAutoFit/>
                </a:bodyPr>
                <a:lstStyle/>
                <a:p>
                  <a:r>
                    <a:rPr lang="en-GB" sz="1400" dirty="0"/>
                    <a:t>6</a:t>
                  </a:r>
                </a:p>
              </p:txBody>
            </p:sp>
            <p:sp>
              <p:nvSpPr>
                <p:cNvPr id="150" name="TextBox 149">
                  <a:extLst>
                    <a:ext uri="{FF2B5EF4-FFF2-40B4-BE49-F238E27FC236}">
                      <a16:creationId xmlns:a16="http://schemas.microsoft.com/office/drawing/2014/main" id="{D00120FA-DA3A-4306-B18E-25D56A7AED8E}"/>
                    </a:ext>
                  </a:extLst>
                </p:cNvPr>
                <p:cNvSpPr txBox="1"/>
                <p:nvPr/>
              </p:nvSpPr>
              <p:spPr>
                <a:xfrm>
                  <a:off x="7756914" y="2411015"/>
                  <a:ext cx="552075" cy="615553"/>
                </a:xfrm>
                <a:prstGeom prst="rect">
                  <a:avLst/>
                </a:prstGeom>
                <a:noFill/>
              </p:spPr>
              <p:txBody>
                <a:bodyPr wrap="none" rtlCol="0">
                  <a:spAutoFit/>
                </a:bodyPr>
                <a:lstStyle/>
                <a:p>
                  <a:r>
                    <a:rPr lang="en-GB" sz="1400" dirty="0"/>
                    <a:t>7</a:t>
                  </a:r>
                </a:p>
              </p:txBody>
            </p:sp>
            <p:sp>
              <p:nvSpPr>
                <p:cNvPr id="151" name="TextBox 150">
                  <a:extLst>
                    <a:ext uri="{FF2B5EF4-FFF2-40B4-BE49-F238E27FC236}">
                      <a16:creationId xmlns:a16="http://schemas.microsoft.com/office/drawing/2014/main" id="{47644956-703B-4C57-94F6-04CB4C5B3368}"/>
                    </a:ext>
                  </a:extLst>
                </p:cNvPr>
                <p:cNvSpPr txBox="1"/>
                <p:nvPr/>
              </p:nvSpPr>
              <p:spPr>
                <a:xfrm>
                  <a:off x="8198161" y="2411012"/>
                  <a:ext cx="456898" cy="535600"/>
                </a:xfrm>
                <a:prstGeom prst="rect">
                  <a:avLst/>
                </a:prstGeom>
                <a:noFill/>
              </p:spPr>
              <p:txBody>
                <a:bodyPr wrap="none" rtlCol="0">
                  <a:spAutoFit/>
                </a:bodyPr>
                <a:lstStyle/>
                <a:p>
                  <a:r>
                    <a:rPr lang="en-GB" sz="1400" dirty="0"/>
                    <a:t>0</a:t>
                  </a:r>
                </a:p>
              </p:txBody>
            </p:sp>
          </p:grpSp>
          <p:cxnSp>
            <p:nvCxnSpPr>
              <p:cNvPr id="134" name="Straight Connector 133">
                <a:extLst>
                  <a:ext uri="{FF2B5EF4-FFF2-40B4-BE49-F238E27FC236}">
                    <a16:creationId xmlns:a16="http://schemas.microsoft.com/office/drawing/2014/main" id="{DC0C1413-A445-4DD0-8AA6-5C5C54486C51}"/>
                  </a:ext>
                </a:extLst>
              </p:cNvPr>
              <p:cNvCxnSpPr>
                <a:endCxn id="238" idx="0"/>
              </p:cNvCxnSpPr>
              <p:nvPr/>
            </p:nvCxnSpPr>
            <p:spPr>
              <a:xfrm>
                <a:off x="6403975" y="32780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EA314D9-B75E-45F9-AA4A-4176FA8C2AD3}"/>
                  </a:ext>
                </a:extLst>
              </p:cNvPr>
              <p:cNvCxnSpPr/>
              <p:nvPr/>
            </p:nvCxnSpPr>
            <p:spPr>
              <a:xfrm>
                <a:off x="6867460" y="37554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A356E07-3196-4F67-9963-0314538B3437}"/>
                  </a:ext>
                </a:extLst>
              </p:cNvPr>
              <p:cNvCxnSpPr/>
              <p:nvPr/>
            </p:nvCxnSpPr>
            <p:spPr>
              <a:xfrm>
                <a:off x="7318375" y="41924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BB5B239-C19C-4496-BBA1-4D55253ECE94}"/>
                  </a:ext>
                </a:extLst>
              </p:cNvPr>
              <p:cNvCxnSpPr/>
              <p:nvPr/>
            </p:nvCxnSpPr>
            <p:spPr>
              <a:xfrm>
                <a:off x="7775575" y="46698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9945EA7-2D90-45A8-A8F0-B2B7BE529D39}"/>
                  </a:ext>
                </a:extLst>
              </p:cNvPr>
              <p:cNvCxnSpPr/>
              <p:nvPr/>
            </p:nvCxnSpPr>
            <p:spPr>
              <a:xfrm>
                <a:off x="8220399" y="51270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1110315-1B9B-4AA6-90CD-785DA06821E4}"/>
                  </a:ext>
                </a:extLst>
              </p:cNvPr>
              <p:cNvCxnSpPr/>
              <p:nvPr/>
            </p:nvCxnSpPr>
            <p:spPr>
              <a:xfrm flipH="1">
                <a:off x="6403976" y="375543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0B4CFA2-E463-43D5-A05C-CF3488918A87}"/>
                  </a:ext>
                </a:extLst>
              </p:cNvPr>
              <p:cNvCxnSpPr/>
              <p:nvPr/>
            </p:nvCxnSpPr>
            <p:spPr>
              <a:xfrm flipH="1">
                <a:off x="6867460" y="41924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4FFC56B-1683-4C62-A13D-FA9EA2ED1F84}"/>
                  </a:ext>
                </a:extLst>
              </p:cNvPr>
              <p:cNvCxnSpPr/>
              <p:nvPr/>
            </p:nvCxnSpPr>
            <p:spPr>
              <a:xfrm flipH="1">
                <a:off x="7312091" y="46496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BB8616A-758D-46C2-8914-0C115CF63F69}"/>
                  </a:ext>
                </a:extLst>
              </p:cNvPr>
              <p:cNvCxnSpPr/>
              <p:nvPr/>
            </p:nvCxnSpPr>
            <p:spPr>
              <a:xfrm flipH="1">
                <a:off x="7756915" y="51068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EDD9FAB0-ABD7-4AE9-881C-F4AED9786127}"/>
                </a:ext>
              </a:extLst>
            </p:cNvPr>
            <p:cNvSpPr/>
            <p:nvPr/>
          </p:nvSpPr>
          <p:spPr>
            <a:xfrm>
              <a:off x="4962664" y="1017886"/>
              <a:ext cx="278691" cy="1410127"/>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26" name="Straight Arrow Connector 125">
            <a:extLst>
              <a:ext uri="{FF2B5EF4-FFF2-40B4-BE49-F238E27FC236}">
                <a16:creationId xmlns:a16="http://schemas.microsoft.com/office/drawing/2014/main" id="{4042ED77-1356-4F17-A8E1-0FE16CA3AD76}"/>
              </a:ext>
            </a:extLst>
          </p:cNvPr>
          <p:cNvCxnSpPr>
            <a:cxnSpLocks/>
            <a:stCxn id="123" idx="1"/>
          </p:cNvCxnSpPr>
          <p:nvPr/>
        </p:nvCxnSpPr>
        <p:spPr>
          <a:xfrm flipH="1">
            <a:off x="5103711" y="933597"/>
            <a:ext cx="440527" cy="31812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124" name="Group 4">
            <a:extLst>
              <a:ext uri="{FF2B5EF4-FFF2-40B4-BE49-F238E27FC236}">
                <a16:creationId xmlns:a16="http://schemas.microsoft.com/office/drawing/2014/main" id="{DAE373E3-D3DA-4F4B-8C22-8767CD0F4762}"/>
              </a:ext>
            </a:extLst>
          </p:cNvPr>
          <p:cNvGrpSpPr>
            <a:grpSpLocks/>
          </p:cNvGrpSpPr>
          <p:nvPr/>
        </p:nvGrpSpPr>
        <p:grpSpPr bwMode="auto">
          <a:xfrm>
            <a:off x="6127129" y="5316219"/>
            <a:ext cx="790263" cy="1206132"/>
            <a:chOff x="733" y="774"/>
            <a:chExt cx="652" cy="2228"/>
          </a:xfrm>
          <a:solidFill>
            <a:srgbClr val="C00000"/>
          </a:solidFill>
        </p:grpSpPr>
        <p:sp>
          <p:nvSpPr>
            <p:cNvPr id="125" name="Rectangle 5">
              <a:extLst>
                <a:ext uri="{FF2B5EF4-FFF2-40B4-BE49-F238E27FC236}">
                  <a16:creationId xmlns:a16="http://schemas.microsoft.com/office/drawing/2014/main" id="{9DBA9F53-43E2-4668-8ACD-8CCE41BF85C8}"/>
                </a:ext>
              </a:extLst>
            </p:cNvPr>
            <p:cNvSpPr>
              <a:spLocks noChangeArrowheads="1"/>
            </p:cNvSpPr>
            <p:nvPr/>
          </p:nvSpPr>
          <p:spPr bwMode="auto">
            <a:xfrm>
              <a:off x="733" y="774"/>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F</a:t>
              </a:r>
            </a:p>
          </p:txBody>
        </p:sp>
        <p:sp>
          <p:nvSpPr>
            <p:cNvPr id="127" name="Rectangle 6">
              <a:extLst>
                <a:ext uri="{FF2B5EF4-FFF2-40B4-BE49-F238E27FC236}">
                  <a16:creationId xmlns:a16="http://schemas.microsoft.com/office/drawing/2014/main" id="{DF8BB305-DE65-437C-9613-67A6CF0B2F42}"/>
                </a:ext>
              </a:extLst>
            </p:cNvPr>
            <p:cNvSpPr>
              <a:spLocks noChangeArrowheads="1"/>
            </p:cNvSpPr>
            <p:nvPr/>
          </p:nvSpPr>
          <p:spPr bwMode="auto">
            <a:xfrm>
              <a:off x="733" y="1220"/>
              <a:ext cx="652" cy="445"/>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Cl</a:t>
              </a:r>
            </a:p>
          </p:txBody>
        </p:sp>
        <p:sp>
          <p:nvSpPr>
            <p:cNvPr id="128" name="Rectangle 7">
              <a:extLst>
                <a:ext uri="{FF2B5EF4-FFF2-40B4-BE49-F238E27FC236}">
                  <a16:creationId xmlns:a16="http://schemas.microsoft.com/office/drawing/2014/main" id="{38994A49-43E4-4EE2-81E2-3ECA1688147E}"/>
                </a:ext>
              </a:extLst>
            </p:cNvPr>
            <p:cNvSpPr>
              <a:spLocks noChangeArrowheads="1"/>
            </p:cNvSpPr>
            <p:nvPr/>
          </p:nvSpPr>
          <p:spPr bwMode="auto">
            <a:xfrm>
              <a:off x="733" y="1665"/>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Br</a:t>
              </a:r>
            </a:p>
          </p:txBody>
        </p:sp>
        <p:sp>
          <p:nvSpPr>
            <p:cNvPr id="129" name="Rectangle 8">
              <a:extLst>
                <a:ext uri="{FF2B5EF4-FFF2-40B4-BE49-F238E27FC236}">
                  <a16:creationId xmlns:a16="http://schemas.microsoft.com/office/drawing/2014/main" id="{583340BD-B528-4948-8184-1F0BCB37A9E9}"/>
                </a:ext>
              </a:extLst>
            </p:cNvPr>
            <p:cNvSpPr>
              <a:spLocks noChangeArrowheads="1"/>
            </p:cNvSpPr>
            <p:nvPr/>
          </p:nvSpPr>
          <p:spPr bwMode="auto">
            <a:xfrm>
              <a:off x="733" y="2111"/>
              <a:ext cx="652" cy="445"/>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I</a:t>
              </a:r>
            </a:p>
          </p:txBody>
        </p:sp>
        <p:sp>
          <p:nvSpPr>
            <p:cNvPr id="130" name="Rectangle 9">
              <a:extLst>
                <a:ext uri="{FF2B5EF4-FFF2-40B4-BE49-F238E27FC236}">
                  <a16:creationId xmlns:a16="http://schemas.microsoft.com/office/drawing/2014/main" id="{8E46492D-E016-430E-9F34-0664614150CB}"/>
                </a:ext>
              </a:extLst>
            </p:cNvPr>
            <p:cNvSpPr>
              <a:spLocks noChangeArrowheads="1"/>
            </p:cNvSpPr>
            <p:nvPr/>
          </p:nvSpPr>
          <p:spPr bwMode="auto">
            <a:xfrm>
              <a:off x="733" y="2556"/>
              <a:ext cx="652" cy="446"/>
            </a:xfrm>
            <a:prstGeom prst="rect">
              <a:avLst/>
            </a:prstGeom>
            <a:solidFill>
              <a:schemeClr val="accent6">
                <a:lumMod val="75000"/>
              </a:schemeClr>
            </a:solidFill>
            <a:ln w="12700">
              <a:solidFill>
                <a:schemeClr val="bg1"/>
              </a:solidFill>
              <a:miter lim="800000"/>
              <a:headEnd/>
              <a:tailEnd/>
            </a:ln>
          </p:spPr>
          <p:txBody>
            <a:bodyPr wrap="none" anchor="ctr"/>
            <a:lstStyle/>
            <a:p>
              <a:pPr algn="ctr"/>
              <a:r>
                <a:rPr lang="en-GB" b="1" dirty="0">
                  <a:solidFill>
                    <a:schemeClr val="bg1"/>
                  </a:solidFill>
                </a:rPr>
                <a:t>At</a:t>
              </a:r>
            </a:p>
          </p:txBody>
        </p:sp>
      </p:grpSp>
      <p:sp>
        <p:nvSpPr>
          <p:cNvPr id="131" name="AutoShape 10">
            <a:extLst>
              <a:ext uri="{FF2B5EF4-FFF2-40B4-BE49-F238E27FC236}">
                <a16:creationId xmlns:a16="http://schemas.microsoft.com/office/drawing/2014/main" id="{89238990-4169-4E19-A009-CA83F3EA3373}"/>
              </a:ext>
            </a:extLst>
          </p:cNvPr>
          <p:cNvSpPr>
            <a:spLocks noChangeArrowheads="1"/>
          </p:cNvSpPr>
          <p:nvPr/>
        </p:nvSpPr>
        <p:spPr bwMode="auto">
          <a:xfrm>
            <a:off x="6920153" y="5294413"/>
            <a:ext cx="1471005" cy="1190762"/>
          </a:xfrm>
          <a:prstGeom prst="downArrow">
            <a:avLst>
              <a:gd name="adj1" fmla="val 50000"/>
              <a:gd name="adj2" fmla="val 35996"/>
            </a:avLst>
          </a:prstGeom>
          <a:solidFill>
            <a:schemeClr val="accent6">
              <a:lumMod val="20000"/>
              <a:lumOff val="80000"/>
            </a:schemeClr>
          </a:solidFill>
          <a:ln w="9525">
            <a:solidFill>
              <a:schemeClr val="tx1"/>
            </a:solidFill>
            <a:miter lim="800000"/>
            <a:headEnd/>
            <a:tailEnd/>
          </a:ln>
        </p:spPr>
        <p:txBody>
          <a:bodyPr rot="10800000" vert="eaVert" wrap="none" anchor="ctr"/>
          <a:lstStyle/>
          <a:p>
            <a:pPr algn="ctr"/>
            <a:r>
              <a:rPr lang="en-GB" b="1" dirty="0"/>
              <a:t>Reactivity </a:t>
            </a:r>
          </a:p>
          <a:p>
            <a:pPr algn="ctr"/>
            <a:r>
              <a:rPr lang="en-GB" b="1" dirty="0"/>
              <a:t>Decreases</a:t>
            </a:r>
          </a:p>
        </p:txBody>
      </p:sp>
      <p:sp>
        <p:nvSpPr>
          <p:cNvPr id="121" name="Rectangle 120">
            <a:extLst>
              <a:ext uri="{FF2B5EF4-FFF2-40B4-BE49-F238E27FC236}">
                <a16:creationId xmlns:a16="http://schemas.microsoft.com/office/drawing/2014/main" id="{C6F797FD-12F4-4306-825B-69957807A5A9}"/>
              </a:ext>
            </a:extLst>
          </p:cNvPr>
          <p:cNvSpPr/>
          <p:nvPr/>
        </p:nvSpPr>
        <p:spPr>
          <a:xfrm>
            <a:off x="5530788" y="1326378"/>
            <a:ext cx="3523318" cy="3893374"/>
          </a:xfrm>
          <a:prstGeom prst="rect">
            <a:avLst/>
          </a:prstGeom>
          <a:ln>
            <a:solidFill>
              <a:schemeClr val="accent6"/>
            </a:solidFill>
          </a:ln>
        </p:spPr>
        <p:txBody>
          <a:bodyPr wrap="square">
            <a:spAutoFit/>
          </a:bodyPr>
          <a:lstStyle/>
          <a:p>
            <a:pPr algn="ctr"/>
            <a:r>
              <a:rPr lang="en-GB" sz="1900" dirty="0">
                <a:solidFill>
                  <a:schemeClr val="accent6">
                    <a:lumMod val="75000"/>
                  </a:schemeClr>
                </a:solidFill>
              </a:rPr>
              <a:t>When Group 7 elements react, the atoms </a:t>
            </a:r>
            <a:r>
              <a:rPr lang="en-GB" sz="1900" b="1" dirty="0">
                <a:solidFill>
                  <a:schemeClr val="accent6">
                    <a:lumMod val="75000"/>
                  </a:schemeClr>
                </a:solidFill>
              </a:rPr>
              <a:t>gain</a:t>
            </a:r>
            <a:r>
              <a:rPr lang="en-GB" sz="1900" dirty="0">
                <a:solidFill>
                  <a:schemeClr val="accent6">
                    <a:lumMod val="75000"/>
                  </a:schemeClr>
                </a:solidFill>
              </a:rPr>
              <a:t> an electron in their outermost shell. Going down the group, the outermost shell’s electrons get </a:t>
            </a:r>
            <a:r>
              <a:rPr lang="en-GB" sz="1900" b="1" dirty="0">
                <a:solidFill>
                  <a:schemeClr val="accent6">
                    <a:lumMod val="75000"/>
                  </a:schemeClr>
                </a:solidFill>
              </a:rPr>
              <a:t>further away </a:t>
            </a:r>
            <a:r>
              <a:rPr lang="en-GB" sz="1900" dirty="0">
                <a:solidFill>
                  <a:schemeClr val="accent6">
                    <a:lumMod val="75000"/>
                  </a:schemeClr>
                </a:solidFill>
              </a:rPr>
              <a:t>from the attractive force of the nucleus, so it is </a:t>
            </a:r>
            <a:r>
              <a:rPr lang="en-GB" sz="1900" b="1" dirty="0">
                <a:solidFill>
                  <a:schemeClr val="accent6">
                    <a:lumMod val="75000"/>
                  </a:schemeClr>
                </a:solidFill>
              </a:rPr>
              <a:t>harder</a:t>
            </a:r>
            <a:r>
              <a:rPr lang="en-GB" sz="1900" dirty="0">
                <a:solidFill>
                  <a:schemeClr val="accent6">
                    <a:lumMod val="75000"/>
                  </a:schemeClr>
                </a:solidFill>
              </a:rPr>
              <a:t> to </a:t>
            </a:r>
            <a:r>
              <a:rPr lang="en-GB" sz="1900" b="1" dirty="0">
                <a:solidFill>
                  <a:schemeClr val="accent6">
                    <a:lumMod val="75000"/>
                  </a:schemeClr>
                </a:solidFill>
              </a:rPr>
              <a:t>attract</a:t>
            </a:r>
            <a:r>
              <a:rPr lang="en-GB" sz="1900" dirty="0">
                <a:solidFill>
                  <a:schemeClr val="accent6">
                    <a:lumMod val="75000"/>
                  </a:schemeClr>
                </a:solidFill>
              </a:rPr>
              <a:t> and </a:t>
            </a:r>
            <a:r>
              <a:rPr lang="en-GB" sz="1900" b="1" dirty="0">
                <a:solidFill>
                  <a:schemeClr val="accent6">
                    <a:lumMod val="75000"/>
                  </a:schemeClr>
                </a:solidFill>
              </a:rPr>
              <a:t>gain</a:t>
            </a:r>
            <a:r>
              <a:rPr lang="en-GB" sz="1900" dirty="0">
                <a:solidFill>
                  <a:schemeClr val="accent6">
                    <a:lumMod val="75000"/>
                  </a:schemeClr>
                </a:solidFill>
              </a:rPr>
              <a:t> an extra electron. The outer shell will also be </a:t>
            </a:r>
            <a:r>
              <a:rPr lang="en-GB" sz="1900" b="1" dirty="0">
                <a:solidFill>
                  <a:schemeClr val="accent6">
                    <a:lumMod val="75000"/>
                  </a:schemeClr>
                </a:solidFill>
              </a:rPr>
              <a:t>shielded</a:t>
            </a:r>
            <a:r>
              <a:rPr lang="en-GB" sz="1900" dirty="0">
                <a:solidFill>
                  <a:schemeClr val="accent6">
                    <a:lumMod val="75000"/>
                  </a:schemeClr>
                </a:solidFill>
              </a:rPr>
              <a:t> by more inner shells of electrons, again </a:t>
            </a:r>
            <a:r>
              <a:rPr lang="en-GB" sz="1900" b="1" dirty="0">
                <a:solidFill>
                  <a:schemeClr val="accent6">
                    <a:lumMod val="75000"/>
                  </a:schemeClr>
                </a:solidFill>
              </a:rPr>
              <a:t>reducing</a:t>
            </a:r>
            <a:r>
              <a:rPr lang="en-GB" sz="1900" dirty="0">
                <a:solidFill>
                  <a:schemeClr val="accent6">
                    <a:lumMod val="75000"/>
                  </a:schemeClr>
                </a:solidFill>
              </a:rPr>
              <a:t> the </a:t>
            </a:r>
            <a:r>
              <a:rPr lang="en-GB" sz="1900" b="1" dirty="0">
                <a:solidFill>
                  <a:schemeClr val="accent6">
                    <a:lumMod val="75000"/>
                  </a:schemeClr>
                </a:solidFill>
              </a:rPr>
              <a:t>electrostatic attraction </a:t>
            </a:r>
            <a:r>
              <a:rPr lang="en-GB" sz="1900" dirty="0">
                <a:solidFill>
                  <a:schemeClr val="accent6">
                    <a:lumMod val="75000"/>
                  </a:schemeClr>
                </a:solidFill>
              </a:rPr>
              <a:t>of the nucleus for an incoming electron.</a:t>
            </a:r>
            <a:endParaRPr lang="en-GB" sz="1900" dirty="0"/>
          </a:p>
        </p:txBody>
      </p:sp>
      <p:sp>
        <p:nvSpPr>
          <p:cNvPr id="123" name="Rectangle 122">
            <a:extLst>
              <a:ext uri="{FF2B5EF4-FFF2-40B4-BE49-F238E27FC236}">
                <a16:creationId xmlns:a16="http://schemas.microsoft.com/office/drawing/2014/main" id="{05F73A03-3FE2-4A26-8736-14F52A35F7F7}"/>
              </a:ext>
            </a:extLst>
          </p:cNvPr>
          <p:cNvSpPr/>
          <p:nvPr/>
        </p:nvSpPr>
        <p:spPr>
          <a:xfrm>
            <a:off x="5544238" y="637283"/>
            <a:ext cx="3496418" cy="59262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75000"/>
                  </a:schemeClr>
                </a:solidFill>
              </a:rPr>
              <a:t>THE HALOGENS</a:t>
            </a:r>
          </a:p>
        </p:txBody>
      </p:sp>
    </p:spTree>
    <p:extLst>
      <p:ext uri="{BB962C8B-B14F-4D97-AF65-F5344CB8AC3E}">
        <p14:creationId xmlns:p14="http://schemas.microsoft.com/office/powerpoint/2010/main" val="316958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table – Group 7</a:t>
            </a:r>
            <a:endParaRPr lang="en-GB" sz="2400" b="1" dirty="0">
              <a:solidFill>
                <a:schemeClr val="accent6"/>
              </a:solidFill>
            </a:endParaRPr>
          </a:p>
        </p:txBody>
      </p:sp>
      <p:sp>
        <p:nvSpPr>
          <p:cNvPr id="120" name="Rectangle 119">
            <a:extLst>
              <a:ext uri="{FF2B5EF4-FFF2-40B4-BE49-F238E27FC236}">
                <a16:creationId xmlns:a16="http://schemas.microsoft.com/office/drawing/2014/main" id="{229B2A54-F7C2-4CDB-8DE6-651ED3F48E4C}"/>
              </a:ext>
            </a:extLst>
          </p:cNvPr>
          <p:cNvSpPr/>
          <p:nvPr/>
        </p:nvSpPr>
        <p:spPr>
          <a:xfrm>
            <a:off x="143508" y="679176"/>
            <a:ext cx="8856983" cy="3354765"/>
          </a:xfrm>
          <a:prstGeom prst="rect">
            <a:avLst/>
          </a:prstGeom>
        </p:spPr>
        <p:txBody>
          <a:bodyPr wrap="square">
            <a:spAutoFit/>
          </a:bodyPr>
          <a:lstStyle/>
          <a:p>
            <a:r>
              <a:rPr lang="en-GB" sz="2000" dirty="0"/>
              <a:t>The halogens react with </a:t>
            </a:r>
            <a:r>
              <a:rPr lang="en-GB" sz="2000" b="1" dirty="0"/>
              <a:t>hydrogen</a:t>
            </a:r>
            <a:r>
              <a:rPr lang="en-GB" sz="2000" dirty="0"/>
              <a:t> to form </a:t>
            </a:r>
            <a:r>
              <a:rPr lang="en-GB" sz="2000" b="1" dirty="0"/>
              <a:t>hydrogen halides</a:t>
            </a:r>
            <a:r>
              <a:rPr lang="en-GB" sz="2000" dirty="0"/>
              <a:t>. The reactions with hydrogen become</a:t>
            </a:r>
            <a:r>
              <a:rPr lang="en-GB" sz="2000" b="1" dirty="0"/>
              <a:t> less </a:t>
            </a:r>
            <a:r>
              <a:rPr lang="en-GB" sz="2000" dirty="0"/>
              <a:t>reactive as you go </a:t>
            </a:r>
            <a:r>
              <a:rPr lang="en-GB" sz="2000" b="1" dirty="0"/>
              <a:t>down</a:t>
            </a:r>
            <a:r>
              <a:rPr lang="en-GB" sz="2000" dirty="0"/>
              <a:t> the group.</a:t>
            </a:r>
          </a:p>
          <a:p>
            <a:r>
              <a:rPr lang="en-GB" sz="2000" dirty="0"/>
              <a:t>E.g.   </a:t>
            </a:r>
            <a:r>
              <a:rPr lang="en-GB" sz="2000" b="1" dirty="0">
                <a:solidFill>
                  <a:schemeClr val="accent6">
                    <a:lumMod val="75000"/>
                  </a:schemeClr>
                </a:solidFill>
              </a:rPr>
              <a:t>fluorine  +  hydrogen  </a:t>
            </a:r>
            <a:r>
              <a:rPr lang="en-GB" sz="2000" b="1" dirty="0">
                <a:solidFill>
                  <a:schemeClr val="accent6">
                    <a:lumMod val="75000"/>
                  </a:schemeClr>
                </a:solidFill>
                <a:sym typeface="Wingdings" panose="05000000000000000000" pitchFamily="2" charset="2"/>
              </a:rPr>
              <a:t>  hydrogen fluoride </a:t>
            </a:r>
          </a:p>
          <a:p>
            <a:r>
              <a:rPr lang="en-GB" sz="2000" b="1" dirty="0">
                <a:solidFill>
                  <a:schemeClr val="accent6">
                    <a:lumMod val="75000"/>
                  </a:schemeClr>
                </a:solidFill>
              </a:rPr>
              <a:t>           F</a:t>
            </a:r>
            <a:r>
              <a:rPr lang="en-GB" sz="2000" b="1" baseline="-25000" dirty="0">
                <a:solidFill>
                  <a:schemeClr val="accent6">
                    <a:lumMod val="75000"/>
                  </a:schemeClr>
                </a:solidFill>
              </a:rPr>
              <a:t>2</a:t>
            </a:r>
            <a:r>
              <a:rPr lang="en-GB" sz="2000" b="1" dirty="0">
                <a:solidFill>
                  <a:schemeClr val="accent6">
                    <a:lumMod val="75000"/>
                  </a:schemeClr>
                </a:solidFill>
              </a:rPr>
              <a:t>(g)     +     H</a:t>
            </a:r>
            <a:r>
              <a:rPr lang="en-GB" sz="2000" b="1" baseline="-25000" dirty="0">
                <a:solidFill>
                  <a:schemeClr val="accent6">
                    <a:lumMod val="75000"/>
                  </a:schemeClr>
                </a:solidFill>
              </a:rPr>
              <a:t>2</a:t>
            </a:r>
            <a:r>
              <a:rPr lang="en-GB" sz="2000" b="1" dirty="0">
                <a:solidFill>
                  <a:schemeClr val="accent6">
                    <a:lumMod val="75000"/>
                  </a:schemeClr>
                </a:solidFill>
              </a:rPr>
              <a:t>(g)       </a:t>
            </a:r>
            <a:r>
              <a:rPr lang="en-GB" sz="2000" b="1" dirty="0">
                <a:solidFill>
                  <a:schemeClr val="accent6">
                    <a:lumMod val="75000"/>
                  </a:schemeClr>
                </a:solidFill>
                <a:sym typeface="Wingdings" panose="05000000000000000000" pitchFamily="2" charset="2"/>
              </a:rPr>
              <a:t>             2HF(g)</a:t>
            </a:r>
            <a:endParaRPr lang="en-GB" sz="2000" b="1" dirty="0">
              <a:solidFill>
                <a:schemeClr val="accent6">
                  <a:lumMod val="75000"/>
                </a:schemeClr>
              </a:solidFill>
            </a:endParaRPr>
          </a:p>
          <a:p>
            <a:endParaRPr lang="en-GB" sz="2000" dirty="0"/>
          </a:p>
          <a:p>
            <a:r>
              <a:rPr lang="en-GB" sz="2000" dirty="0"/>
              <a:t>The halogens also react with </a:t>
            </a:r>
            <a:r>
              <a:rPr lang="en-GB" sz="2000" b="1" dirty="0"/>
              <a:t>metals</a:t>
            </a:r>
            <a:r>
              <a:rPr lang="en-GB" sz="2000" dirty="0"/>
              <a:t>. The halogen atoms</a:t>
            </a:r>
            <a:r>
              <a:rPr lang="en-GB" sz="2000" b="1" dirty="0"/>
              <a:t> gain </a:t>
            </a:r>
            <a:r>
              <a:rPr lang="en-GB" sz="2000" dirty="0"/>
              <a:t>a single electron to give them a stable arrangement of electrons. They form </a:t>
            </a:r>
            <a:r>
              <a:rPr lang="en-GB" sz="2000" b="1" dirty="0"/>
              <a:t>ionic compound</a:t>
            </a:r>
            <a:r>
              <a:rPr lang="en-GB" sz="2000" dirty="0"/>
              <a:t>.</a:t>
            </a:r>
          </a:p>
          <a:p>
            <a:endParaRPr lang="en-GB" sz="2000" b="1" dirty="0"/>
          </a:p>
          <a:p>
            <a:r>
              <a:rPr lang="en-GB" sz="2000" dirty="0"/>
              <a:t>E.g.   </a:t>
            </a:r>
            <a:r>
              <a:rPr lang="en-GB" sz="2000" b="1" dirty="0">
                <a:solidFill>
                  <a:schemeClr val="accent6">
                    <a:lumMod val="75000"/>
                  </a:schemeClr>
                </a:solidFill>
              </a:rPr>
              <a:t>sodium + chlorine </a:t>
            </a:r>
            <a:r>
              <a:rPr lang="en-GB" sz="2000" b="1" dirty="0">
                <a:solidFill>
                  <a:schemeClr val="accent6">
                    <a:lumMod val="75000"/>
                  </a:schemeClr>
                </a:solidFill>
                <a:sym typeface="Wingdings" panose="05000000000000000000" pitchFamily="2" charset="2"/>
              </a:rPr>
              <a:t> sodium chloride</a:t>
            </a:r>
          </a:p>
          <a:p>
            <a:r>
              <a:rPr lang="en-GB" sz="2000" b="1" dirty="0">
                <a:solidFill>
                  <a:schemeClr val="accent6">
                    <a:lumMod val="75000"/>
                  </a:schemeClr>
                </a:solidFill>
              </a:rPr>
              <a:t>         2Na(s)  +    Cl</a:t>
            </a:r>
            <a:r>
              <a:rPr lang="en-GB" sz="2000" b="1" baseline="-25000" dirty="0">
                <a:solidFill>
                  <a:schemeClr val="accent6">
                    <a:lumMod val="75000"/>
                  </a:schemeClr>
                </a:solidFill>
              </a:rPr>
              <a:t>2</a:t>
            </a:r>
            <a:r>
              <a:rPr lang="en-GB" sz="2000" b="1" dirty="0">
                <a:solidFill>
                  <a:schemeClr val="accent6">
                    <a:lumMod val="75000"/>
                  </a:schemeClr>
                </a:solidFill>
              </a:rPr>
              <a:t>(g)   </a:t>
            </a:r>
            <a:r>
              <a:rPr lang="en-GB" sz="2000" b="1" dirty="0">
                <a:solidFill>
                  <a:schemeClr val="accent6">
                    <a:lumMod val="75000"/>
                  </a:schemeClr>
                </a:solidFill>
                <a:sym typeface="Wingdings" panose="05000000000000000000" pitchFamily="2" charset="2"/>
              </a:rPr>
              <a:t>       2NaCl(s)     </a:t>
            </a:r>
            <a:endParaRPr lang="en-GB" sz="2000" b="1" dirty="0">
              <a:solidFill>
                <a:schemeClr val="accent6">
                  <a:lumMod val="75000"/>
                </a:schemeClr>
              </a:solidFill>
            </a:endParaRPr>
          </a:p>
          <a:p>
            <a:endParaRPr lang="en-GB" sz="1200" b="1" dirty="0">
              <a:solidFill>
                <a:schemeClr val="accent6">
                  <a:lumMod val="75000"/>
                </a:schemeClr>
              </a:solidFill>
            </a:endParaRPr>
          </a:p>
        </p:txBody>
      </p:sp>
      <p:sp>
        <p:nvSpPr>
          <p:cNvPr id="2056" name="AutoShape 6" descr="Image result for potassium and chlorine">
            <a:extLst>
              <a:ext uri="{FF2B5EF4-FFF2-40B4-BE49-F238E27FC236}">
                <a16:creationId xmlns:a16="http://schemas.microsoft.com/office/drawing/2014/main" id="{9F0D59DD-BBD3-450A-B822-C8FDDA7F0E3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265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139" y="4437112"/>
            <a:ext cx="4667641" cy="1631216"/>
          </a:xfrm>
          <a:custGeom>
            <a:avLst/>
            <a:gdLst>
              <a:gd name="connsiteX0" fmla="*/ 0 w 4667641"/>
              <a:gd name="connsiteY0" fmla="*/ 0 h 1077218"/>
              <a:gd name="connsiteX1" fmla="*/ 4667641 w 4667641"/>
              <a:gd name="connsiteY1" fmla="*/ 0 h 1077218"/>
              <a:gd name="connsiteX2" fmla="*/ 4667641 w 4667641"/>
              <a:gd name="connsiteY2" fmla="*/ 1077218 h 1077218"/>
              <a:gd name="connsiteX3" fmla="*/ 0 w 4667641"/>
              <a:gd name="connsiteY3" fmla="*/ 1077218 h 1077218"/>
              <a:gd name="connsiteX4" fmla="*/ 0 w 4667641"/>
              <a:gd name="connsiteY4" fmla="*/ 0 h 1077218"/>
              <a:gd name="connsiteX0" fmla="*/ 12879 w 4667641"/>
              <a:gd name="connsiteY0" fmla="*/ 0 h 1450705"/>
              <a:gd name="connsiteX1" fmla="*/ 4667641 w 4667641"/>
              <a:gd name="connsiteY1" fmla="*/ 373487 h 1450705"/>
              <a:gd name="connsiteX2" fmla="*/ 4667641 w 4667641"/>
              <a:gd name="connsiteY2" fmla="*/ 1450705 h 1450705"/>
              <a:gd name="connsiteX3" fmla="*/ 0 w 4667641"/>
              <a:gd name="connsiteY3" fmla="*/ 1450705 h 1450705"/>
              <a:gd name="connsiteX4" fmla="*/ 12879 w 4667641"/>
              <a:gd name="connsiteY4" fmla="*/ 0 h 1450705"/>
              <a:gd name="connsiteX0" fmla="*/ 12879 w 4667641"/>
              <a:gd name="connsiteY0" fmla="*/ 0 h 1450705"/>
              <a:gd name="connsiteX1" fmla="*/ 4667641 w 4667641"/>
              <a:gd name="connsiteY1" fmla="*/ 0 h 1450705"/>
              <a:gd name="connsiteX2" fmla="*/ 4667641 w 4667641"/>
              <a:gd name="connsiteY2" fmla="*/ 1450705 h 1450705"/>
              <a:gd name="connsiteX3" fmla="*/ 0 w 4667641"/>
              <a:gd name="connsiteY3" fmla="*/ 1450705 h 1450705"/>
              <a:gd name="connsiteX4" fmla="*/ 12879 w 4667641"/>
              <a:gd name="connsiteY4" fmla="*/ 0 h 1450705"/>
              <a:gd name="connsiteX0" fmla="*/ 12879 w 4667641"/>
              <a:gd name="connsiteY0" fmla="*/ 0 h 1450705"/>
              <a:gd name="connsiteX1" fmla="*/ 4667641 w 4667641"/>
              <a:gd name="connsiteY1" fmla="*/ 0 h 1450705"/>
              <a:gd name="connsiteX2" fmla="*/ 4667641 w 4667641"/>
              <a:gd name="connsiteY2" fmla="*/ 1450705 h 1450705"/>
              <a:gd name="connsiteX3" fmla="*/ 0 w 4667641"/>
              <a:gd name="connsiteY3" fmla="*/ 1077217 h 1450705"/>
              <a:gd name="connsiteX4" fmla="*/ 12879 w 4667641"/>
              <a:gd name="connsiteY4" fmla="*/ 0 h 1450705"/>
              <a:gd name="connsiteX0" fmla="*/ 12879 w 4667641"/>
              <a:gd name="connsiteY0" fmla="*/ 0 h 1090097"/>
              <a:gd name="connsiteX1" fmla="*/ 4667641 w 4667641"/>
              <a:gd name="connsiteY1" fmla="*/ 0 h 1090097"/>
              <a:gd name="connsiteX2" fmla="*/ 4654762 w 4667641"/>
              <a:gd name="connsiteY2" fmla="*/ 1090097 h 1090097"/>
              <a:gd name="connsiteX3" fmla="*/ 0 w 4667641"/>
              <a:gd name="connsiteY3" fmla="*/ 1077217 h 1090097"/>
              <a:gd name="connsiteX4" fmla="*/ 12879 w 4667641"/>
              <a:gd name="connsiteY4" fmla="*/ 0 h 1090097"/>
              <a:gd name="connsiteX0" fmla="*/ 12879 w 4667641"/>
              <a:gd name="connsiteY0" fmla="*/ 0 h 1077218"/>
              <a:gd name="connsiteX1" fmla="*/ 4667641 w 4667641"/>
              <a:gd name="connsiteY1" fmla="*/ 0 h 1077218"/>
              <a:gd name="connsiteX2" fmla="*/ 4654762 w 4667641"/>
              <a:gd name="connsiteY2" fmla="*/ 1077218 h 1077218"/>
              <a:gd name="connsiteX3" fmla="*/ 0 w 4667641"/>
              <a:gd name="connsiteY3" fmla="*/ 1077217 h 1077218"/>
              <a:gd name="connsiteX4" fmla="*/ 12879 w 4667641"/>
              <a:gd name="connsiteY4" fmla="*/ 0 h 1077218"/>
              <a:gd name="connsiteX0" fmla="*/ 12879 w 4667641"/>
              <a:gd name="connsiteY0" fmla="*/ 0 h 1077218"/>
              <a:gd name="connsiteX1" fmla="*/ 4667641 w 4667641"/>
              <a:gd name="connsiteY1" fmla="*/ 0 h 1077218"/>
              <a:gd name="connsiteX2" fmla="*/ 4667641 w 4667641"/>
              <a:gd name="connsiteY2" fmla="*/ 1077218 h 1077218"/>
              <a:gd name="connsiteX3" fmla="*/ 0 w 4667641"/>
              <a:gd name="connsiteY3" fmla="*/ 1077217 h 1077218"/>
              <a:gd name="connsiteX4" fmla="*/ 12879 w 4667641"/>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641" h="1077218">
                <a:moveTo>
                  <a:pt x="12879" y="0"/>
                </a:moveTo>
                <a:lnTo>
                  <a:pt x="4667641" y="0"/>
                </a:lnTo>
                <a:lnTo>
                  <a:pt x="4667641" y="1077218"/>
                </a:lnTo>
                <a:lnTo>
                  <a:pt x="0" y="1077217"/>
                </a:lnTo>
                <a:lnTo>
                  <a:pt x="12879" y="0"/>
                </a:lnTo>
                <a:close/>
              </a:path>
            </a:pathLst>
          </a:custGeom>
          <a:noFill/>
          <a:ln w="28575">
            <a:solidFill>
              <a:schemeClr val="accent6"/>
            </a:solidFill>
          </a:ln>
        </p:spPr>
        <p:txBody>
          <a:bodyPr wrap="square" rtlCol="0">
            <a:spAutoFit/>
          </a:bodyPr>
          <a:lstStyle/>
          <a:p>
            <a:r>
              <a:rPr lang="en-GB" sz="2000" b="1" u="sng" dirty="0"/>
              <a:t>Test For Chlorine</a:t>
            </a:r>
          </a:p>
          <a:p>
            <a:r>
              <a:rPr lang="en-GB" sz="2000" dirty="0"/>
              <a:t>The test for chlorine uses </a:t>
            </a:r>
            <a:r>
              <a:rPr lang="en-GB" sz="2000" b="1" dirty="0">
                <a:solidFill>
                  <a:schemeClr val="accent6">
                    <a:lumMod val="75000"/>
                  </a:schemeClr>
                </a:solidFill>
              </a:rPr>
              <a:t>litmus paper</a:t>
            </a:r>
            <a:r>
              <a:rPr lang="en-GB" sz="2000" dirty="0"/>
              <a:t>. When </a:t>
            </a:r>
            <a:r>
              <a:rPr lang="en-GB" sz="2000" b="1" dirty="0">
                <a:solidFill>
                  <a:schemeClr val="accent6">
                    <a:lumMod val="75000"/>
                  </a:schemeClr>
                </a:solidFill>
              </a:rPr>
              <a:t>damp</a:t>
            </a:r>
            <a:r>
              <a:rPr lang="en-GB" sz="2000" dirty="0">
                <a:solidFill>
                  <a:schemeClr val="accent6">
                    <a:lumMod val="75000"/>
                  </a:schemeClr>
                </a:solidFill>
              </a:rPr>
              <a:t> </a:t>
            </a:r>
            <a:r>
              <a:rPr lang="en-GB" sz="2000" dirty="0"/>
              <a:t>litmus paper is put into chlorine gas, the litmus paper is bleached and turns </a:t>
            </a:r>
            <a:r>
              <a:rPr lang="en-GB" sz="2000" b="1" dirty="0">
                <a:solidFill>
                  <a:schemeClr val="accent6">
                    <a:lumMod val="75000"/>
                  </a:schemeClr>
                </a:solidFill>
              </a:rPr>
              <a:t>white</a:t>
            </a:r>
            <a:r>
              <a:rPr lang="en-GB" sz="2000" dirty="0"/>
              <a:t>.</a:t>
            </a:r>
          </a:p>
        </p:txBody>
      </p:sp>
      <p:sp>
        <p:nvSpPr>
          <p:cNvPr id="5" name="Title 1"/>
          <p:cNvSpPr txBox="1">
            <a:spLocks/>
          </p:cNvSpPr>
          <p:nvPr/>
        </p:nvSpPr>
        <p:spPr>
          <a:xfrm>
            <a:off x="611560" y="35655"/>
            <a:ext cx="8532440"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a:solidFill>
                  <a:schemeClr val="accent6"/>
                </a:solidFill>
              </a:rPr>
              <a:t>Periodic table – Group 7</a:t>
            </a:r>
            <a:endParaRPr lang="en-GB" sz="2400" b="1" kern="0" dirty="0">
              <a:solidFill>
                <a:schemeClr val="accent6"/>
              </a:solidFill>
            </a:endParaRPr>
          </a:p>
        </p:txBody>
      </p:sp>
      <p:sp>
        <p:nvSpPr>
          <p:cNvPr id="6" name="Rectangle 5"/>
          <p:cNvSpPr/>
          <p:nvPr/>
        </p:nvSpPr>
        <p:spPr>
          <a:xfrm>
            <a:off x="179512" y="846839"/>
            <a:ext cx="8712968" cy="1631216"/>
          </a:xfrm>
          <a:prstGeom prst="rect">
            <a:avLst/>
          </a:prstGeom>
        </p:spPr>
        <p:txBody>
          <a:bodyPr wrap="square">
            <a:spAutoFit/>
          </a:bodyPr>
          <a:lstStyle/>
          <a:p>
            <a:r>
              <a:rPr lang="en-GB" sz="2000" dirty="0"/>
              <a:t>A more reactive halogen will also </a:t>
            </a:r>
            <a:r>
              <a:rPr lang="en-GB" sz="2000" b="1" dirty="0"/>
              <a:t>displace</a:t>
            </a:r>
            <a:r>
              <a:rPr lang="en-GB" sz="2000" dirty="0"/>
              <a:t> a less reactive halogen from solutions of its </a:t>
            </a:r>
            <a:r>
              <a:rPr lang="en-GB" sz="2000" b="1" dirty="0"/>
              <a:t>salts</a:t>
            </a:r>
            <a:r>
              <a:rPr lang="en-GB" sz="2000" dirty="0"/>
              <a:t>.</a:t>
            </a:r>
          </a:p>
          <a:p>
            <a:endParaRPr lang="en-GB" sz="2000" dirty="0"/>
          </a:p>
          <a:p>
            <a:r>
              <a:rPr lang="en-GB" sz="2000" dirty="0"/>
              <a:t>E.g.   </a:t>
            </a:r>
            <a:r>
              <a:rPr lang="en-GB" sz="2000" b="1" dirty="0">
                <a:solidFill>
                  <a:schemeClr val="accent6">
                    <a:lumMod val="75000"/>
                  </a:schemeClr>
                </a:solidFill>
              </a:rPr>
              <a:t>chlorine + potassium bromide </a:t>
            </a:r>
            <a:r>
              <a:rPr lang="en-GB" sz="2000" b="1" dirty="0">
                <a:solidFill>
                  <a:schemeClr val="accent6">
                    <a:lumMod val="75000"/>
                  </a:schemeClr>
                </a:solidFill>
                <a:sym typeface="Wingdings" panose="05000000000000000000" pitchFamily="2" charset="2"/>
              </a:rPr>
              <a:t> potassium chloride + bromine</a:t>
            </a:r>
          </a:p>
          <a:p>
            <a:r>
              <a:rPr lang="en-GB" sz="2000" b="1" dirty="0">
                <a:solidFill>
                  <a:schemeClr val="accent6">
                    <a:lumMod val="75000"/>
                  </a:schemeClr>
                </a:solidFill>
              </a:rPr>
              <a:t>          Cl</a:t>
            </a:r>
            <a:r>
              <a:rPr lang="en-GB" sz="2000" b="1" baseline="-25000" dirty="0">
                <a:solidFill>
                  <a:schemeClr val="accent6">
                    <a:lumMod val="75000"/>
                  </a:schemeClr>
                </a:solidFill>
              </a:rPr>
              <a:t>2</a:t>
            </a:r>
            <a:r>
              <a:rPr lang="en-GB" sz="2000" b="1" dirty="0">
                <a:solidFill>
                  <a:schemeClr val="accent6">
                    <a:lumMod val="75000"/>
                  </a:schemeClr>
                </a:solidFill>
              </a:rPr>
              <a:t>(g)     +             2KBr(</a:t>
            </a:r>
            <a:r>
              <a:rPr lang="en-GB" sz="2000" b="1" dirty="0" err="1">
                <a:solidFill>
                  <a:schemeClr val="accent6">
                    <a:lumMod val="75000"/>
                  </a:schemeClr>
                </a:solidFill>
              </a:rPr>
              <a:t>aq</a:t>
            </a:r>
            <a:r>
              <a:rPr lang="en-GB" sz="2000" b="1" dirty="0">
                <a:solidFill>
                  <a:schemeClr val="accent6">
                    <a:lumMod val="75000"/>
                  </a:schemeClr>
                </a:solidFill>
              </a:rPr>
              <a:t>)       </a:t>
            </a:r>
            <a:r>
              <a:rPr lang="en-GB" sz="2000" b="1" dirty="0">
                <a:solidFill>
                  <a:schemeClr val="accent6">
                    <a:lumMod val="75000"/>
                  </a:schemeClr>
                </a:solidFill>
                <a:sym typeface="Wingdings" panose="05000000000000000000" pitchFamily="2" charset="2"/>
              </a:rPr>
              <a:t>             2KCl(</a:t>
            </a:r>
            <a:r>
              <a:rPr lang="en-GB" sz="2000" b="1" dirty="0" err="1">
                <a:solidFill>
                  <a:schemeClr val="accent6">
                    <a:lumMod val="75000"/>
                  </a:schemeClr>
                </a:solidFill>
                <a:sym typeface="Wingdings" panose="05000000000000000000" pitchFamily="2" charset="2"/>
              </a:rPr>
              <a:t>aq</a:t>
            </a:r>
            <a:r>
              <a:rPr lang="en-GB" sz="2000" b="1" dirty="0">
                <a:solidFill>
                  <a:schemeClr val="accent6">
                    <a:lumMod val="75000"/>
                  </a:schemeClr>
                </a:solidFill>
                <a:sym typeface="Wingdings" panose="05000000000000000000" pitchFamily="2" charset="2"/>
              </a:rPr>
              <a:t>)         +   </a:t>
            </a:r>
            <a:r>
              <a:rPr lang="en-GB" sz="2000" b="1" dirty="0">
                <a:solidFill>
                  <a:schemeClr val="accent6">
                    <a:lumMod val="75000"/>
                  </a:schemeClr>
                </a:solidFill>
              </a:rPr>
              <a:t> Br</a:t>
            </a:r>
            <a:r>
              <a:rPr lang="en-GB" sz="2000" b="1" baseline="-25000" dirty="0">
                <a:solidFill>
                  <a:schemeClr val="accent6">
                    <a:lumMod val="75000"/>
                  </a:schemeClr>
                </a:solidFill>
              </a:rPr>
              <a:t>2</a:t>
            </a:r>
            <a:r>
              <a:rPr lang="en-GB" sz="2000" b="1" dirty="0">
                <a:solidFill>
                  <a:schemeClr val="accent6">
                    <a:lumMod val="75000"/>
                  </a:schemeClr>
                </a:solidFill>
              </a:rPr>
              <a:t>(</a:t>
            </a:r>
            <a:r>
              <a:rPr lang="en-GB" sz="2000" b="1" dirty="0" err="1">
                <a:solidFill>
                  <a:schemeClr val="accent6">
                    <a:lumMod val="75000"/>
                  </a:schemeClr>
                </a:solidFill>
              </a:rPr>
              <a:t>aq</a:t>
            </a:r>
            <a:r>
              <a:rPr lang="en-GB" sz="2000" b="1" dirty="0">
                <a:solidFill>
                  <a:schemeClr val="accent6">
                    <a:lumMod val="75000"/>
                  </a:schemeClr>
                </a:solidFill>
              </a:rPr>
              <a:t>) </a:t>
            </a:r>
          </a:p>
        </p:txBody>
      </p:sp>
      <p:sp>
        <p:nvSpPr>
          <p:cNvPr id="7" name="Rectangle 6">
            <a:extLst>
              <a:ext uri="{FF2B5EF4-FFF2-40B4-BE49-F238E27FC236}">
                <a16:creationId xmlns:a16="http://schemas.microsoft.com/office/drawing/2014/main" id="{229B2A54-F7C2-4CDB-8DE6-651ED3F48E4C}"/>
              </a:ext>
            </a:extLst>
          </p:cNvPr>
          <p:cNvSpPr/>
          <p:nvPr/>
        </p:nvSpPr>
        <p:spPr>
          <a:xfrm>
            <a:off x="107504" y="2539865"/>
            <a:ext cx="8856983" cy="1323439"/>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dirty="0"/>
              <a:t>HIGHER ONLY</a:t>
            </a:r>
            <a:r>
              <a:rPr lang="en-GB" sz="2000" dirty="0"/>
              <a:t>: These displacement reactions are an example of a redox reaction.</a:t>
            </a:r>
          </a:p>
          <a:p>
            <a:r>
              <a:rPr lang="en-GB" sz="2000" dirty="0"/>
              <a:t>In the example above:</a:t>
            </a:r>
          </a:p>
          <a:p>
            <a:pPr marL="342900" indent="-342900">
              <a:buFont typeface="Arial" panose="020B0604020202020204" pitchFamily="34" charset="0"/>
              <a:buChar char="•"/>
            </a:pPr>
            <a:r>
              <a:rPr lang="en-GB" sz="2000" dirty="0"/>
              <a:t>The chlorine is </a:t>
            </a:r>
            <a:r>
              <a:rPr lang="en-GB" sz="2000" b="1" dirty="0"/>
              <a:t>REDUCED</a:t>
            </a:r>
            <a:r>
              <a:rPr lang="en-GB" sz="2000" dirty="0"/>
              <a:t> as it has </a:t>
            </a:r>
            <a:r>
              <a:rPr lang="en-GB" sz="2000" b="1" dirty="0"/>
              <a:t>GAINIED</a:t>
            </a:r>
            <a:r>
              <a:rPr lang="en-GB" sz="2000" dirty="0"/>
              <a:t> an electron</a:t>
            </a:r>
          </a:p>
          <a:p>
            <a:pPr marL="342900" indent="-342900">
              <a:buFont typeface="Arial" panose="020B0604020202020204" pitchFamily="34" charset="0"/>
              <a:buChar char="•"/>
            </a:pPr>
            <a:r>
              <a:rPr lang="en-GB" sz="2000" dirty="0"/>
              <a:t>The bromine is </a:t>
            </a:r>
            <a:r>
              <a:rPr lang="en-GB" sz="2000" b="1" dirty="0"/>
              <a:t>OXIDISED</a:t>
            </a:r>
            <a:r>
              <a:rPr lang="en-GB" sz="2000" dirty="0"/>
              <a:t> as it has </a:t>
            </a:r>
            <a:r>
              <a:rPr lang="en-GB" sz="2000" b="1" dirty="0"/>
              <a:t>LOST</a:t>
            </a:r>
            <a:r>
              <a:rPr lang="en-GB" sz="2000" dirty="0"/>
              <a:t> and electron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3625" y="4553771"/>
            <a:ext cx="960559" cy="1921118"/>
          </a:xfrm>
          <a:prstGeom prst="rect">
            <a:avLst/>
          </a:prstGeom>
        </p:spPr>
      </p:pic>
      <p:sp>
        <p:nvSpPr>
          <p:cNvPr id="9" name="Rectangle 8"/>
          <p:cNvSpPr/>
          <p:nvPr/>
        </p:nvSpPr>
        <p:spPr>
          <a:xfrm rot="4058533">
            <a:off x="6932820" y="4092490"/>
            <a:ext cx="173667" cy="551982"/>
          </a:xfrm>
          <a:prstGeom prst="rect">
            <a:avLst/>
          </a:prstGeom>
          <a:gradFill>
            <a:gsLst>
              <a:gs pos="30000">
                <a:schemeClr val="bg1"/>
              </a:gs>
              <a:gs pos="0">
                <a:srgbClr val="FFFCFC"/>
              </a:gs>
              <a:gs pos="100000">
                <a:schemeClr val="accent2">
                  <a:tint val="50000"/>
                  <a:shade val="100000"/>
                  <a:satMod val="350000"/>
                </a:schemeClr>
              </a:gs>
            </a:gsLst>
          </a:gra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0" name="Rectangle 9"/>
          <p:cNvSpPr/>
          <p:nvPr/>
        </p:nvSpPr>
        <p:spPr>
          <a:xfrm rot="14934139">
            <a:off x="7639808" y="3610201"/>
            <a:ext cx="181863" cy="989770"/>
          </a:xfrm>
          <a:prstGeom prst="rect">
            <a:avLst/>
          </a:prstGeom>
          <a:gradFill>
            <a:gsLst>
              <a:gs pos="4000">
                <a:schemeClr val="tx2">
                  <a:lumMod val="40000"/>
                  <a:lumOff val="60000"/>
                </a:schemeClr>
              </a:gs>
              <a:gs pos="0">
                <a:srgbClr val="FFFCFC"/>
              </a:gs>
              <a:gs pos="100000">
                <a:schemeClr val="accent2">
                  <a:tint val="50000"/>
                  <a:shade val="100000"/>
                  <a:satMod val="350000"/>
                </a:schemeClr>
              </a:gs>
            </a:gsLst>
          </a:gra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601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275979F2-98AE-4EDF-ABF7-ABBA9088970D}"/>
              </a:ext>
            </a:extLst>
          </p:cNvPr>
          <p:cNvSpPr/>
          <p:nvPr/>
        </p:nvSpPr>
        <p:spPr>
          <a:xfrm>
            <a:off x="182948" y="3371944"/>
            <a:ext cx="8714381" cy="2862322"/>
          </a:xfrm>
          <a:prstGeom prst="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table – Group 0</a:t>
            </a:r>
            <a:endParaRPr lang="en-GB" sz="2400" b="1" dirty="0">
              <a:solidFill>
                <a:schemeClr val="accent6"/>
              </a:solidFill>
            </a:endParaRPr>
          </a:p>
        </p:txBody>
      </p:sp>
      <p:sp>
        <p:nvSpPr>
          <p:cNvPr id="120" name="Rectangle 119">
            <a:extLst>
              <a:ext uri="{FF2B5EF4-FFF2-40B4-BE49-F238E27FC236}">
                <a16:creationId xmlns:a16="http://schemas.microsoft.com/office/drawing/2014/main" id="{229B2A54-F7C2-4CDB-8DE6-651ED3F48E4C}"/>
              </a:ext>
            </a:extLst>
          </p:cNvPr>
          <p:cNvSpPr/>
          <p:nvPr/>
        </p:nvSpPr>
        <p:spPr>
          <a:xfrm>
            <a:off x="182948" y="3371944"/>
            <a:ext cx="8819093" cy="2554545"/>
          </a:xfrm>
          <a:prstGeom prst="rect">
            <a:avLst/>
          </a:prstGeom>
        </p:spPr>
        <p:txBody>
          <a:bodyPr wrap="square">
            <a:spAutoFit/>
          </a:bodyPr>
          <a:lstStyle/>
          <a:p>
            <a:pPr algn="ctr"/>
            <a:r>
              <a:rPr lang="en-GB" sz="2000" dirty="0"/>
              <a:t>Elements in </a:t>
            </a:r>
            <a:r>
              <a:rPr lang="en-GB" sz="2000" b="1" dirty="0"/>
              <a:t>Group</a:t>
            </a:r>
            <a:r>
              <a:rPr lang="en-GB" sz="2000" dirty="0"/>
              <a:t> </a:t>
            </a:r>
            <a:r>
              <a:rPr lang="en-GB" sz="2000" b="1" dirty="0"/>
              <a:t>0</a:t>
            </a:r>
            <a:r>
              <a:rPr lang="en-GB" sz="2000" dirty="0"/>
              <a:t> of the periodic table are called the </a:t>
            </a:r>
            <a:r>
              <a:rPr lang="en-GB" sz="2000" b="1" dirty="0"/>
              <a:t>noble</a:t>
            </a:r>
            <a:r>
              <a:rPr lang="en-GB" sz="2000" dirty="0"/>
              <a:t> </a:t>
            </a:r>
            <a:r>
              <a:rPr lang="en-GB" sz="2000" b="1" dirty="0"/>
              <a:t>gases</a:t>
            </a:r>
            <a:r>
              <a:rPr lang="en-GB" sz="2000" dirty="0"/>
              <a:t>. They are unreactive because their atoms have </a:t>
            </a:r>
            <a:r>
              <a:rPr lang="en-GB" sz="2000" b="1" dirty="0"/>
              <a:t>stable</a:t>
            </a:r>
            <a:r>
              <a:rPr lang="en-GB" sz="2000" dirty="0"/>
              <a:t> arrangements of </a:t>
            </a:r>
            <a:r>
              <a:rPr lang="en-GB" sz="2000" b="1" dirty="0"/>
              <a:t>electrons</a:t>
            </a:r>
            <a:r>
              <a:rPr lang="en-GB" sz="2000" dirty="0"/>
              <a:t>. The atoms have</a:t>
            </a:r>
            <a:r>
              <a:rPr lang="en-GB" sz="2000" b="1" dirty="0"/>
              <a:t> eight </a:t>
            </a:r>
            <a:r>
              <a:rPr lang="en-GB" sz="2000" dirty="0"/>
              <a:t>electrons in their outermost shell, apart from helium which has just </a:t>
            </a:r>
            <a:r>
              <a:rPr lang="en-GB" sz="2000" b="1" dirty="0"/>
              <a:t>two</a:t>
            </a:r>
            <a:r>
              <a:rPr lang="en-GB" sz="2000" dirty="0"/>
              <a:t> but still has a complete outer shell.</a:t>
            </a:r>
          </a:p>
          <a:p>
            <a:pPr algn="ctr"/>
            <a:r>
              <a:rPr lang="en-GB" sz="2000" dirty="0"/>
              <a:t>The stable electronic structure explains why they exist as </a:t>
            </a:r>
            <a:r>
              <a:rPr lang="en-GB" sz="2000" b="1" dirty="0"/>
              <a:t>single atoms;</a:t>
            </a:r>
            <a:r>
              <a:rPr lang="en-GB" sz="2000" dirty="0"/>
              <a:t> they have no tendency to react to form </a:t>
            </a:r>
            <a:r>
              <a:rPr lang="en-GB" sz="2000" b="1" dirty="0"/>
              <a:t>molecules</a:t>
            </a:r>
            <a:r>
              <a:rPr lang="en-GB" sz="2000" dirty="0"/>
              <a:t>.</a:t>
            </a:r>
          </a:p>
          <a:p>
            <a:pPr algn="ctr"/>
            <a:r>
              <a:rPr lang="en-GB" sz="2000" dirty="0"/>
              <a:t>The </a:t>
            </a:r>
            <a:r>
              <a:rPr lang="en-GB" sz="2000" b="1" dirty="0"/>
              <a:t>boiling points </a:t>
            </a:r>
            <a:r>
              <a:rPr lang="en-GB" sz="2000" dirty="0"/>
              <a:t>of the noble gases get </a:t>
            </a:r>
            <a:r>
              <a:rPr lang="en-GB" sz="2000" b="1" dirty="0"/>
              <a:t>higher</a:t>
            </a:r>
            <a:r>
              <a:rPr lang="en-GB" sz="2000" dirty="0"/>
              <a:t> going </a:t>
            </a:r>
            <a:r>
              <a:rPr lang="en-GB" sz="2000" b="1" dirty="0"/>
              <a:t>down</a:t>
            </a:r>
            <a:r>
              <a:rPr lang="en-GB" sz="2000" dirty="0"/>
              <a:t> the group. </a:t>
            </a:r>
            <a:r>
              <a:rPr lang="en-GB" sz="2000"/>
              <a:t>For example, </a:t>
            </a:r>
            <a:r>
              <a:rPr lang="en-GB" sz="2000" dirty="0"/>
              <a:t>helium boils at -269 °C and radon boils at -62°C.</a:t>
            </a:r>
          </a:p>
        </p:txBody>
      </p:sp>
      <p:sp>
        <p:nvSpPr>
          <p:cNvPr id="123" name="Rectangle 122">
            <a:extLst>
              <a:ext uri="{FF2B5EF4-FFF2-40B4-BE49-F238E27FC236}">
                <a16:creationId xmlns:a16="http://schemas.microsoft.com/office/drawing/2014/main" id="{05F73A03-3FE2-4A26-8736-14F52A35F7F7}"/>
              </a:ext>
            </a:extLst>
          </p:cNvPr>
          <p:cNvSpPr/>
          <p:nvPr/>
        </p:nvSpPr>
        <p:spPr>
          <a:xfrm>
            <a:off x="6220180" y="692873"/>
            <a:ext cx="2376095" cy="93612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75000"/>
                  </a:schemeClr>
                </a:solidFill>
              </a:rPr>
              <a:t>THE NOBLE GASES</a:t>
            </a:r>
          </a:p>
        </p:txBody>
      </p:sp>
      <p:cxnSp>
        <p:nvCxnSpPr>
          <p:cNvPr id="126" name="Straight Arrow Connector 125">
            <a:extLst>
              <a:ext uri="{FF2B5EF4-FFF2-40B4-BE49-F238E27FC236}">
                <a16:creationId xmlns:a16="http://schemas.microsoft.com/office/drawing/2014/main" id="{4042ED77-1356-4F17-A8E1-0FE16CA3AD76}"/>
              </a:ext>
            </a:extLst>
          </p:cNvPr>
          <p:cNvCxnSpPr>
            <a:cxnSpLocks/>
          </p:cNvCxnSpPr>
          <p:nvPr/>
        </p:nvCxnSpPr>
        <p:spPr>
          <a:xfrm flipH="1">
            <a:off x="5589671" y="1154450"/>
            <a:ext cx="603791" cy="12971"/>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01096" y="976483"/>
            <a:ext cx="5314846" cy="2186592"/>
            <a:chOff x="301096" y="976483"/>
            <a:chExt cx="5314846" cy="2186592"/>
          </a:xfrm>
        </p:grpSpPr>
        <p:grpSp>
          <p:nvGrpSpPr>
            <p:cNvPr id="5" name="Group 4">
              <a:extLst>
                <a:ext uri="{FF2B5EF4-FFF2-40B4-BE49-F238E27FC236}">
                  <a16:creationId xmlns:a16="http://schemas.microsoft.com/office/drawing/2014/main" id="{74848C62-FBB1-4EEA-9E2C-EE68FF970869}"/>
                </a:ext>
              </a:extLst>
            </p:cNvPr>
            <p:cNvGrpSpPr/>
            <p:nvPr/>
          </p:nvGrpSpPr>
          <p:grpSpPr>
            <a:xfrm>
              <a:off x="301096" y="976483"/>
              <a:ext cx="5314846" cy="2186592"/>
              <a:chOff x="446601" y="2411007"/>
              <a:chExt cx="8243374" cy="3610282"/>
            </a:xfrm>
          </p:grpSpPr>
          <p:grpSp>
            <p:nvGrpSpPr>
              <p:cNvPr id="6" name="Group 5">
                <a:extLst>
                  <a:ext uri="{FF2B5EF4-FFF2-40B4-BE49-F238E27FC236}">
                    <a16:creationId xmlns:a16="http://schemas.microsoft.com/office/drawing/2014/main" id="{9BE89CFF-B848-48CF-97EB-DB6E937BE75B}"/>
                  </a:ext>
                </a:extLst>
              </p:cNvPr>
              <p:cNvGrpSpPr/>
              <p:nvPr/>
            </p:nvGrpSpPr>
            <p:grpSpPr>
              <a:xfrm>
                <a:off x="446601" y="2411007"/>
                <a:ext cx="8243374" cy="3610282"/>
                <a:chOff x="446601" y="2411007"/>
                <a:chExt cx="8243374" cy="3610282"/>
              </a:xfrm>
            </p:grpSpPr>
            <p:grpSp>
              <p:nvGrpSpPr>
                <p:cNvPr id="16" name="Group 4">
                  <a:extLst>
                    <a:ext uri="{FF2B5EF4-FFF2-40B4-BE49-F238E27FC236}">
                      <a16:creationId xmlns:a16="http://schemas.microsoft.com/office/drawing/2014/main" id="{9CC73611-F149-46E6-9F34-253E20935DC7}"/>
                    </a:ext>
                  </a:extLst>
                </p:cNvPr>
                <p:cNvGrpSpPr>
                  <a:grpSpLocks/>
                </p:cNvGrpSpPr>
                <p:nvPr/>
              </p:nvGrpSpPr>
              <p:grpSpPr bwMode="auto">
                <a:xfrm>
                  <a:off x="460375" y="2820889"/>
                  <a:ext cx="8229600" cy="3200400"/>
                  <a:chOff x="279" y="1508"/>
                  <a:chExt cx="5184" cy="2016"/>
                </a:xfrm>
              </p:grpSpPr>
              <p:sp>
                <p:nvSpPr>
                  <p:cNvPr id="25" name="Rectangle 5">
                    <a:extLst>
                      <a:ext uri="{FF2B5EF4-FFF2-40B4-BE49-F238E27FC236}">
                        <a16:creationId xmlns:a16="http://schemas.microsoft.com/office/drawing/2014/main" id="{A5E653F9-483D-44E8-A6E7-5FE8EBEBF6E2}"/>
                      </a:ext>
                    </a:extLst>
                  </p:cNvPr>
                  <p:cNvSpPr>
                    <a:spLocks noChangeArrowheads="1"/>
                  </p:cNvSpPr>
                  <p:nvPr/>
                </p:nvSpPr>
                <p:spPr bwMode="auto">
                  <a:xfrm>
                    <a:off x="279"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a:t>
                    </a:r>
                  </a:p>
                </p:txBody>
              </p:sp>
              <p:sp>
                <p:nvSpPr>
                  <p:cNvPr id="26" name="Rectangle 6">
                    <a:extLst>
                      <a:ext uri="{FF2B5EF4-FFF2-40B4-BE49-F238E27FC236}">
                        <a16:creationId xmlns:a16="http://schemas.microsoft.com/office/drawing/2014/main" id="{51F914F5-571B-43DC-B521-761C7B0595E0}"/>
                      </a:ext>
                    </a:extLst>
                  </p:cNvPr>
                  <p:cNvSpPr>
                    <a:spLocks noChangeArrowheads="1"/>
                  </p:cNvSpPr>
                  <p:nvPr/>
                </p:nvSpPr>
                <p:spPr bwMode="auto">
                  <a:xfrm>
                    <a:off x="27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a:t>
                    </a:r>
                  </a:p>
                </p:txBody>
              </p:sp>
              <p:sp>
                <p:nvSpPr>
                  <p:cNvPr id="27" name="Rectangle 7">
                    <a:extLst>
                      <a:ext uri="{FF2B5EF4-FFF2-40B4-BE49-F238E27FC236}">
                        <a16:creationId xmlns:a16="http://schemas.microsoft.com/office/drawing/2014/main" id="{40EE3F1C-FCE1-47E9-8D0A-072E44DE0466}"/>
                      </a:ext>
                    </a:extLst>
                  </p:cNvPr>
                  <p:cNvSpPr>
                    <a:spLocks noChangeArrowheads="1"/>
                  </p:cNvSpPr>
                  <p:nvPr/>
                </p:nvSpPr>
                <p:spPr bwMode="auto">
                  <a:xfrm>
                    <a:off x="27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a:t>
                    </a:r>
                  </a:p>
                </p:txBody>
              </p:sp>
              <p:sp>
                <p:nvSpPr>
                  <p:cNvPr id="28" name="Rectangle 8">
                    <a:extLst>
                      <a:ext uri="{FF2B5EF4-FFF2-40B4-BE49-F238E27FC236}">
                        <a16:creationId xmlns:a16="http://schemas.microsoft.com/office/drawing/2014/main" id="{9FF08AF0-5A88-462D-874B-6604CE305414}"/>
                      </a:ext>
                    </a:extLst>
                  </p:cNvPr>
                  <p:cNvSpPr>
                    <a:spLocks noChangeArrowheads="1"/>
                  </p:cNvSpPr>
                  <p:nvPr/>
                </p:nvSpPr>
                <p:spPr bwMode="auto">
                  <a:xfrm>
                    <a:off x="279"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K</a:t>
                    </a:r>
                  </a:p>
                </p:txBody>
              </p:sp>
              <p:sp>
                <p:nvSpPr>
                  <p:cNvPr id="29" name="Rectangle 9">
                    <a:extLst>
                      <a:ext uri="{FF2B5EF4-FFF2-40B4-BE49-F238E27FC236}">
                        <a16:creationId xmlns:a16="http://schemas.microsoft.com/office/drawing/2014/main" id="{859DCBBA-70DA-4033-A196-08B1B1AA4162}"/>
                      </a:ext>
                    </a:extLst>
                  </p:cNvPr>
                  <p:cNvSpPr>
                    <a:spLocks noChangeArrowheads="1"/>
                  </p:cNvSpPr>
                  <p:nvPr/>
                </p:nvSpPr>
                <p:spPr bwMode="auto">
                  <a:xfrm>
                    <a:off x="27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Rb</a:t>
                    </a:r>
                  </a:p>
                </p:txBody>
              </p:sp>
              <p:sp>
                <p:nvSpPr>
                  <p:cNvPr id="30" name="Rectangle 10">
                    <a:extLst>
                      <a:ext uri="{FF2B5EF4-FFF2-40B4-BE49-F238E27FC236}">
                        <a16:creationId xmlns:a16="http://schemas.microsoft.com/office/drawing/2014/main" id="{A32B7032-25F0-4F1F-A899-F80938782799}"/>
                      </a:ext>
                    </a:extLst>
                  </p:cNvPr>
                  <p:cNvSpPr>
                    <a:spLocks noChangeArrowheads="1"/>
                  </p:cNvSpPr>
                  <p:nvPr/>
                </p:nvSpPr>
                <p:spPr bwMode="auto">
                  <a:xfrm>
                    <a:off x="27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Cs</a:t>
                    </a:r>
                  </a:p>
                </p:txBody>
              </p:sp>
              <p:sp>
                <p:nvSpPr>
                  <p:cNvPr id="31" name="Rectangle 11">
                    <a:extLst>
                      <a:ext uri="{FF2B5EF4-FFF2-40B4-BE49-F238E27FC236}">
                        <a16:creationId xmlns:a16="http://schemas.microsoft.com/office/drawing/2014/main" id="{BA6367D4-1B9D-4D9F-A220-0BF2BC0CA848}"/>
                      </a:ext>
                    </a:extLst>
                  </p:cNvPr>
                  <p:cNvSpPr>
                    <a:spLocks noChangeArrowheads="1"/>
                  </p:cNvSpPr>
                  <p:nvPr/>
                </p:nvSpPr>
                <p:spPr bwMode="auto">
                  <a:xfrm>
                    <a:off x="27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Fr</a:t>
                    </a:r>
                  </a:p>
                </p:txBody>
              </p:sp>
              <p:sp>
                <p:nvSpPr>
                  <p:cNvPr id="32" name="Rectangle 12">
                    <a:extLst>
                      <a:ext uri="{FF2B5EF4-FFF2-40B4-BE49-F238E27FC236}">
                        <a16:creationId xmlns:a16="http://schemas.microsoft.com/office/drawing/2014/main" id="{3A56A806-0E04-4C32-8BFA-F9BF08414E10}"/>
                      </a:ext>
                    </a:extLst>
                  </p:cNvPr>
                  <p:cNvSpPr>
                    <a:spLocks noChangeArrowheads="1"/>
                  </p:cNvSpPr>
                  <p:nvPr/>
                </p:nvSpPr>
                <p:spPr bwMode="auto">
                  <a:xfrm>
                    <a:off x="567" y="179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Be</a:t>
                    </a:r>
                  </a:p>
                </p:txBody>
              </p:sp>
              <p:sp>
                <p:nvSpPr>
                  <p:cNvPr id="33" name="Rectangle 13">
                    <a:extLst>
                      <a:ext uri="{FF2B5EF4-FFF2-40B4-BE49-F238E27FC236}">
                        <a16:creationId xmlns:a16="http://schemas.microsoft.com/office/drawing/2014/main" id="{84560938-92ED-4DA0-BDFC-80481162A554}"/>
                      </a:ext>
                    </a:extLst>
                  </p:cNvPr>
                  <p:cNvSpPr>
                    <a:spLocks noChangeArrowheads="1"/>
                  </p:cNvSpPr>
                  <p:nvPr/>
                </p:nvSpPr>
                <p:spPr bwMode="auto">
                  <a:xfrm>
                    <a:off x="855"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Sc</a:t>
                    </a:r>
                    <a:endParaRPr lang="en-GB" sz="1400" dirty="0"/>
                  </a:p>
                </p:txBody>
              </p:sp>
              <p:sp>
                <p:nvSpPr>
                  <p:cNvPr id="34" name="Rectangle 14">
                    <a:extLst>
                      <a:ext uri="{FF2B5EF4-FFF2-40B4-BE49-F238E27FC236}">
                        <a16:creationId xmlns:a16="http://schemas.microsoft.com/office/drawing/2014/main" id="{05FF1A02-205A-4039-99F3-C2E830470DE6}"/>
                      </a:ext>
                    </a:extLst>
                  </p:cNvPr>
                  <p:cNvSpPr>
                    <a:spLocks noChangeArrowheads="1"/>
                  </p:cNvSpPr>
                  <p:nvPr/>
                </p:nvSpPr>
                <p:spPr bwMode="auto">
                  <a:xfrm>
                    <a:off x="1143"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Ti</a:t>
                    </a:r>
                  </a:p>
                </p:txBody>
              </p:sp>
              <p:sp>
                <p:nvSpPr>
                  <p:cNvPr id="35" name="Rectangle 15">
                    <a:extLst>
                      <a:ext uri="{FF2B5EF4-FFF2-40B4-BE49-F238E27FC236}">
                        <a16:creationId xmlns:a16="http://schemas.microsoft.com/office/drawing/2014/main" id="{D7727F25-43A5-46AF-A2AC-A0323DECB4B5}"/>
                      </a:ext>
                    </a:extLst>
                  </p:cNvPr>
                  <p:cNvSpPr>
                    <a:spLocks noChangeArrowheads="1"/>
                  </p:cNvSpPr>
                  <p:nvPr/>
                </p:nvSpPr>
                <p:spPr bwMode="auto">
                  <a:xfrm>
                    <a:off x="567" y="2084"/>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Mg</a:t>
                    </a:r>
                  </a:p>
                </p:txBody>
              </p:sp>
              <p:sp>
                <p:nvSpPr>
                  <p:cNvPr id="36" name="Rectangle 16">
                    <a:extLst>
                      <a:ext uri="{FF2B5EF4-FFF2-40B4-BE49-F238E27FC236}">
                        <a16:creationId xmlns:a16="http://schemas.microsoft.com/office/drawing/2014/main" id="{A9509520-2D5D-4D3F-B572-691C4F148AD4}"/>
                      </a:ext>
                    </a:extLst>
                  </p:cNvPr>
                  <p:cNvSpPr>
                    <a:spLocks noChangeArrowheads="1"/>
                  </p:cNvSpPr>
                  <p:nvPr/>
                </p:nvSpPr>
                <p:spPr bwMode="auto">
                  <a:xfrm>
                    <a:off x="1431"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V</a:t>
                    </a:r>
                  </a:p>
                </p:txBody>
              </p:sp>
              <p:sp>
                <p:nvSpPr>
                  <p:cNvPr id="37" name="Rectangle 17">
                    <a:extLst>
                      <a:ext uri="{FF2B5EF4-FFF2-40B4-BE49-F238E27FC236}">
                        <a16:creationId xmlns:a16="http://schemas.microsoft.com/office/drawing/2014/main" id="{A4D8ECCE-9331-4C75-AA55-9CF3A11D211B}"/>
                      </a:ext>
                    </a:extLst>
                  </p:cNvPr>
                  <p:cNvSpPr>
                    <a:spLocks noChangeArrowheads="1"/>
                  </p:cNvSpPr>
                  <p:nvPr/>
                </p:nvSpPr>
                <p:spPr bwMode="auto">
                  <a:xfrm>
                    <a:off x="171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Cr</a:t>
                    </a:r>
                  </a:p>
                </p:txBody>
              </p:sp>
              <p:sp>
                <p:nvSpPr>
                  <p:cNvPr id="38" name="Rectangle 18">
                    <a:extLst>
                      <a:ext uri="{FF2B5EF4-FFF2-40B4-BE49-F238E27FC236}">
                        <a16:creationId xmlns:a16="http://schemas.microsoft.com/office/drawing/2014/main" id="{3C84F275-811F-45CE-90B8-9714128DD30B}"/>
                      </a:ext>
                    </a:extLst>
                  </p:cNvPr>
                  <p:cNvSpPr>
                    <a:spLocks noChangeArrowheads="1"/>
                  </p:cNvSpPr>
                  <p:nvPr/>
                </p:nvSpPr>
                <p:spPr bwMode="auto">
                  <a:xfrm>
                    <a:off x="200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Mn</a:t>
                    </a:r>
                  </a:p>
                </p:txBody>
              </p:sp>
              <p:sp>
                <p:nvSpPr>
                  <p:cNvPr id="39" name="Rectangle 19">
                    <a:extLst>
                      <a:ext uri="{FF2B5EF4-FFF2-40B4-BE49-F238E27FC236}">
                        <a16:creationId xmlns:a16="http://schemas.microsoft.com/office/drawing/2014/main" id="{4BCDB80C-8D2E-4502-8658-D896D401DE7D}"/>
                      </a:ext>
                    </a:extLst>
                  </p:cNvPr>
                  <p:cNvSpPr>
                    <a:spLocks noChangeArrowheads="1"/>
                  </p:cNvSpPr>
                  <p:nvPr/>
                </p:nvSpPr>
                <p:spPr bwMode="auto">
                  <a:xfrm>
                    <a:off x="229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Fe</a:t>
                    </a:r>
                  </a:p>
                </p:txBody>
              </p:sp>
              <p:sp>
                <p:nvSpPr>
                  <p:cNvPr id="40" name="Rectangle 20">
                    <a:extLst>
                      <a:ext uri="{FF2B5EF4-FFF2-40B4-BE49-F238E27FC236}">
                        <a16:creationId xmlns:a16="http://schemas.microsoft.com/office/drawing/2014/main" id="{A3D6ECF8-D713-4F05-BBF5-CD172D4AA3A6}"/>
                      </a:ext>
                    </a:extLst>
                  </p:cNvPr>
                  <p:cNvSpPr>
                    <a:spLocks noChangeArrowheads="1"/>
                  </p:cNvSpPr>
                  <p:nvPr/>
                </p:nvSpPr>
                <p:spPr bwMode="auto">
                  <a:xfrm>
                    <a:off x="258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Co</a:t>
                    </a:r>
                  </a:p>
                </p:txBody>
              </p:sp>
              <p:sp>
                <p:nvSpPr>
                  <p:cNvPr id="41" name="Rectangle 21">
                    <a:extLst>
                      <a:ext uri="{FF2B5EF4-FFF2-40B4-BE49-F238E27FC236}">
                        <a16:creationId xmlns:a16="http://schemas.microsoft.com/office/drawing/2014/main" id="{A2C475F2-4B8E-4DAC-B7A0-55916B76EEFF}"/>
                      </a:ext>
                    </a:extLst>
                  </p:cNvPr>
                  <p:cNvSpPr>
                    <a:spLocks noChangeArrowheads="1"/>
                  </p:cNvSpPr>
                  <p:nvPr/>
                </p:nvSpPr>
                <p:spPr bwMode="auto">
                  <a:xfrm>
                    <a:off x="287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Ni</a:t>
                    </a:r>
                  </a:p>
                </p:txBody>
              </p:sp>
              <p:sp>
                <p:nvSpPr>
                  <p:cNvPr id="42" name="Rectangle 22">
                    <a:extLst>
                      <a:ext uri="{FF2B5EF4-FFF2-40B4-BE49-F238E27FC236}">
                        <a16:creationId xmlns:a16="http://schemas.microsoft.com/office/drawing/2014/main" id="{43AFCD5D-B471-4E79-8C66-A4C2B5E2FB56}"/>
                      </a:ext>
                    </a:extLst>
                  </p:cNvPr>
                  <p:cNvSpPr>
                    <a:spLocks noChangeArrowheads="1"/>
                  </p:cNvSpPr>
                  <p:nvPr/>
                </p:nvSpPr>
                <p:spPr bwMode="auto">
                  <a:xfrm>
                    <a:off x="315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Cu</a:t>
                    </a:r>
                  </a:p>
                </p:txBody>
              </p:sp>
              <p:sp>
                <p:nvSpPr>
                  <p:cNvPr id="43" name="Rectangle 23">
                    <a:extLst>
                      <a:ext uri="{FF2B5EF4-FFF2-40B4-BE49-F238E27FC236}">
                        <a16:creationId xmlns:a16="http://schemas.microsoft.com/office/drawing/2014/main" id="{FA1D7341-EE06-4A36-B5B9-4877B7ADC47B}"/>
                      </a:ext>
                    </a:extLst>
                  </p:cNvPr>
                  <p:cNvSpPr>
                    <a:spLocks noChangeArrowheads="1"/>
                  </p:cNvSpPr>
                  <p:nvPr/>
                </p:nvSpPr>
                <p:spPr bwMode="auto">
                  <a:xfrm>
                    <a:off x="344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Zn</a:t>
                    </a:r>
                  </a:p>
                </p:txBody>
              </p:sp>
              <p:sp>
                <p:nvSpPr>
                  <p:cNvPr id="44" name="Rectangle 24">
                    <a:extLst>
                      <a:ext uri="{FF2B5EF4-FFF2-40B4-BE49-F238E27FC236}">
                        <a16:creationId xmlns:a16="http://schemas.microsoft.com/office/drawing/2014/main" id="{0D8E15D5-AADA-4729-98EB-CF45169CAB4F}"/>
                      </a:ext>
                    </a:extLst>
                  </p:cNvPr>
                  <p:cNvSpPr>
                    <a:spLocks noChangeArrowheads="1"/>
                  </p:cNvSpPr>
                  <p:nvPr/>
                </p:nvSpPr>
                <p:spPr bwMode="auto">
                  <a:xfrm>
                    <a:off x="373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Ga</a:t>
                    </a:r>
                  </a:p>
                </p:txBody>
              </p:sp>
              <p:sp>
                <p:nvSpPr>
                  <p:cNvPr id="45" name="Rectangle 25">
                    <a:extLst>
                      <a:ext uri="{FF2B5EF4-FFF2-40B4-BE49-F238E27FC236}">
                        <a16:creationId xmlns:a16="http://schemas.microsoft.com/office/drawing/2014/main" id="{5682FB4B-94D0-47E4-8746-4CEB5F361520}"/>
                      </a:ext>
                    </a:extLst>
                  </p:cNvPr>
                  <p:cNvSpPr>
                    <a:spLocks noChangeArrowheads="1"/>
                  </p:cNvSpPr>
                  <p:nvPr/>
                </p:nvSpPr>
                <p:spPr bwMode="auto">
                  <a:xfrm>
                    <a:off x="402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Ge</a:t>
                    </a:r>
                  </a:p>
                </p:txBody>
              </p:sp>
              <p:sp>
                <p:nvSpPr>
                  <p:cNvPr id="46" name="Rectangle 26">
                    <a:extLst>
                      <a:ext uri="{FF2B5EF4-FFF2-40B4-BE49-F238E27FC236}">
                        <a16:creationId xmlns:a16="http://schemas.microsoft.com/office/drawing/2014/main" id="{DE064B60-1B9E-4CFF-B0FA-137DB7336CE8}"/>
                      </a:ext>
                    </a:extLst>
                  </p:cNvPr>
                  <p:cNvSpPr>
                    <a:spLocks noChangeArrowheads="1"/>
                  </p:cNvSpPr>
                  <p:nvPr/>
                </p:nvSpPr>
                <p:spPr bwMode="auto">
                  <a:xfrm>
                    <a:off x="459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Se</a:t>
                    </a:r>
                  </a:p>
                </p:txBody>
              </p:sp>
              <p:sp>
                <p:nvSpPr>
                  <p:cNvPr id="47" name="Rectangle 27">
                    <a:extLst>
                      <a:ext uri="{FF2B5EF4-FFF2-40B4-BE49-F238E27FC236}">
                        <a16:creationId xmlns:a16="http://schemas.microsoft.com/office/drawing/2014/main" id="{B65986F2-C000-4982-864A-4F86BDA4CFFE}"/>
                      </a:ext>
                    </a:extLst>
                  </p:cNvPr>
                  <p:cNvSpPr>
                    <a:spLocks noChangeArrowheads="1"/>
                  </p:cNvSpPr>
                  <p:nvPr/>
                </p:nvSpPr>
                <p:spPr bwMode="auto">
                  <a:xfrm>
                    <a:off x="488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Br</a:t>
                    </a:r>
                  </a:p>
                </p:txBody>
              </p:sp>
              <p:sp>
                <p:nvSpPr>
                  <p:cNvPr id="48" name="Rectangle 28">
                    <a:extLst>
                      <a:ext uri="{FF2B5EF4-FFF2-40B4-BE49-F238E27FC236}">
                        <a16:creationId xmlns:a16="http://schemas.microsoft.com/office/drawing/2014/main" id="{C7854360-E1CE-4994-B0C3-6F3A90CDE8C1}"/>
                      </a:ext>
                    </a:extLst>
                  </p:cNvPr>
                  <p:cNvSpPr>
                    <a:spLocks noChangeArrowheads="1"/>
                  </p:cNvSpPr>
                  <p:nvPr/>
                </p:nvSpPr>
                <p:spPr bwMode="auto">
                  <a:xfrm>
                    <a:off x="567"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a:t>
                    </a:r>
                  </a:p>
                </p:txBody>
              </p:sp>
              <p:sp>
                <p:nvSpPr>
                  <p:cNvPr id="49" name="Rectangle 29">
                    <a:extLst>
                      <a:ext uri="{FF2B5EF4-FFF2-40B4-BE49-F238E27FC236}">
                        <a16:creationId xmlns:a16="http://schemas.microsoft.com/office/drawing/2014/main" id="{261EE0F6-0366-4BD3-B5E1-126817B185BB}"/>
                      </a:ext>
                    </a:extLst>
                  </p:cNvPr>
                  <p:cNvSpPr>
                    <a:spLocks noChangeArrowheads="1"/>
                  </p:cNvSpPr>
                  <p:nvPr/>
                </p:nvSpPr>
                <p:spPr bwMode="auto">
                  <a:xfrm>
                    <a:off x="517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Kr</a:t>
                    </a:r>
                  </a:p>
                </p:txBody>
              </p:sp>
              <p:sp>
                <p:nvSpPr>
                  <p:cNvPr id="50" name="Rectangle 30">
                    <a:extLst>
                      <a:ext uri="{FF2B5EF4-FFF2-40B4-BE49-F238E27FC236}">
                        <a16:creationId xmlns:a16="http://schemas.microsoft.com/office/drawing/2014/main" id="{448549F5-1495-425E-881B-484EF0EB8853}"/>
                      </a:ext>
                    </a:extLst>
                  </p:cNvPr>
                  <p:cNvSpPr>
                    <a:spLocks noChangeArrowheads="1"/>
                  </p:cNvSpPr>
                  <p:nvPr/>
                </p:nvSpPr>
                <p:spPr bwMode="auto">
                  <a:xfrm>
                    <a:off x="85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Y</a:t>
                    </a:r>
                  </a:p>
                </p:txBody>
              </p:sp>
              <p:sp>
                <p:nvSpPr>
                  <p:cNvPr id="51" name="Rectangle 31">
                    <a:extLst>
                      <a:ext uri="{FF2B5EF4-FFF2-40B4-BE49-F238E27FC236}">
                        <a16:creationId xmlns:a16="http://schemas.microsoft.com/office/drawing/2014/main" id="{330FCA82-CC45-4EED-92C2-C66AFFE75D93}"/>
                      </a:ext>
                    </a:extLst>
                  </p:cNvPr>
                  <p:cNvSpPr>
                    <a:spLocks noChangeArrowheads="1"/>
                  </p:cNvSpPr>
                  <p:nvPr/>
                </p:nvSpPr>
                <p:spPr bwMode="auto">
                  <a:xfrm>
                    <a:off x="114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Zr</a:t>
                    </a:r>
                  </a:p>
                </p:txBody>
              </p:sp>
              <p:sp>
                <p:nvSpPr>
                  <p:cNvPr id="52" name="Rectangle 32">
                    <a:extLst>
                      <a:ext uri="{FF2B5EF4-FFF2-40B4-BE49-F238E27FC236}">
                        <a16:creationId xmlns:a16="http://schemas.microsoft.com/office/drawing/2014/main" id="{37322A30-C613-4333-B6B3-A1F4F9FF7309}"/>
                      </a:ext>
                    </a:extLst>
                  </p:cNvPr>
                  <p:cNvSpPr>
                    <a:spLocks noChangeArrowheads="1"/>
                  </p:cNvSpPr>
                  <p:nvPr/>
                </p:nvSpPr>
                <p:spPr bwMode="auto">
                  <a:xfrm>
                    <a:off x="143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Nb</a:t>
                    </a:r>
                  </a:p>
                </p:txBody>
              </p:sp>
              <p:sp>
                <p:nvSpPr>
                  <p:cNvPr id="53" name="Rectangle 33">
                    <a:extLst>
                      <a:ext uri="{FF2B5EF4-FFF2-40B4-BE49-F238E27FC236}">
                        <a16:creationId xmlns:a16="http://schemas.microsoft.com/office/drawing/2014/main" id="{E945816B-C40C-49D8-9549-1FC4990B72AF}"/>
                      </a:ext>
                    </a:extLst>
                  </p:cNvPr>
                  <p:cNvSpPr>
                    <a:spLocks noChangeArrowheads="1"/>
                  </p:cNvSpPr>
                  <p:nvPr/>
                </p:nvSpPr>
                <p:spPr bwMode="auto">
                  <a:xfrm>
                    <a:off x="171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Mo</a:t>
                    </a:r>
                  </a:p>
                </p:txBody>
              </p:sp>
              <p:sp>
                <p:nvSpPr>
                  <p:cNvPr id="54" name="Rectangle 34">
                    <a:extLst>
                      <a:ext uri="{FF2B5EF4-FFF2-40B4-BE49-F238E27FC236}">
                        <a16:creationId xmlns:a16="http://schemas.microsoft.com/office/drawing/2014/main" id="{B1357CD9-AB40-43B9-9CC7-0B1CB485FCD4}"/>
                      </a:ext>
                    </a:extLst>
                  </p:cNvPr>
                  <p:cNvSpPr>
                    <a:spLocks noChangeArrowheads="1"/>
                  </p:cNvSpPr>
                  <p:nvPr/>
                </p:nvSpPr>
                <p:spPr bwMode="auto">
                  <a:xfrm>
                    <a:off x="200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Tc</a:t>
                    </a:r>
                  </a:p>
                </p:txBody>
              </p:sp>
              <p:sp>
                <p:nvSpPr>
                  <p:cNvPr id="55" name="Rectangle 35">
                    <a:extLst>
                      <a:ext uri="{FF2B5EF4-FFF2-40B4-BE49-F238E27FC236}">
                        <a16:creationId xmlns:a16="http://schemas.microsoft.com/office/drawing/2014/main" id="{41A09651-9AF7-4AB3-B1D8-A049E23ED804}"/>
                      </a:ext>
                    </a:extLst>
                  </p:cNvPr>
                  <p:cNvSpPr>
                    <a:spLocks noChangeArrowheads="1"/>
                  </p:cNvSpPr>
                  <p:nvPr/>
                </p:nvSpPr>
                <p:spPr bwMode="auto">
                  <a:xfrm>
                    <a:off x="229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Ru</a:t>
                    </a:r>
                  </a:p>
                </p:txBody>
              </p:sp>
              <p:sp>
                <p:nvSpPr>
                  <p:cNvPr id="56" name="Rectangle 36">
                    <a:extLst>
                      <a:ext uri="{FF2B5EF4-FFF2-40B4-BE49-F238E27FC236}">
                        <a16:creationId xmlns:a16="http://schemas.microsoft.com/office/drawing/2014/main" id="{7ECF6F7F-F168-4F10-8C6A-399003704968}"/>
                      </a:ext>
                    </a:extLst>
                  </p:cNvPr>
                  <p:cNvSpPr>
                    <a:spLocks noChangeArrowheads="1"/>
                  </p:cNvSpPr>
                  <p:nvPr/>
                </p:nvSpPr>
                <p:spPr bwMode="auto">
                  <a:xfrm>
                    <a:off x="287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Pd</a:t>
                    </a:r>
                  </a:p>
                </p:txBody>
              </p:sp>
              <p:sp>
                <p:nvSpPr>
                  <p:cNvPr id="57" name="Rectangle 37">
                    <a:extLst>
                      <a:ext uri="{FF2B5EF4-FFF2-40B4-BE49-F238E27FC236}">
                        <a16:creationId xmlns:a16="http://schemas.microsoft.com/office/drawing/2014/main" id="{1F5CF049-CEC6-4E34-A385-AE4EEA92DB4B}"/>
                      </a:ext>
                    </a:extLst>
                  </p:cNvPr>
                  <p:cNvSpPr>
                    <a:spLocks noChangeArrowheads="1"/>
                  </p:cNvSpPr>
                  <p:nvPr/>
                </p:nvSpPr>
                <p:spPr bwMode="auto">
                  <a:xfrm>
                    <a:off x="315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Ag</a:t>
                    </a:r>
                  </a:p>
                </p:txBody>
              </p:sp>
              <p:sp>
                <p:nvSpPr>
                  <p:cNvPr id="58" name="Rectangle 38">
                    <a:extLst>
                      <a:ext uri="{FF2B5EF4-FFF2-40B4-BE49-F238E27FC236}">
                        <a16:creationId xmlns:a16="http://schemas.microsoft.com/office/drawing/2014/main" id="{BE9B66A3-E27A-41BA-A813-45F82F11B313}"/>
                      </a:ext>
                    </a:extLst>
                  </p:cNvPr>
                  <p:cNvSpPr>
                    <a:spLocks noChangeArrowheads="1"/>
                  </p:cNvSpPr>
                  <p:nvPr/>
                </p:nvSpPr>
                <p:spPr bwMode="auto">
                  <a:xfrm>
                    <a:off x="344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Cd</a:t>
                    </a:r>
                  </a:p>
                </p:txBody>
              </p:sp>
              <p:sp>
                <p:nvSpPr>
                  <p:cNvPr id="59" name="Rectangle 39">
                    <a:extLst>
                      <a:ext uri="{FF2B5EF4-FFF2-40B4-BE49-F238E27FC236}">
                        <a16:creationId xmlns:a16="http://schemas.microsoft.com/office/drawing/2014/main" id="{E7EB24DA-DDB4-4864-913A-3DDBB4C3BCE6}"/>
                      </a:ext>
                    </a:extLst>
                  </p:cNvPr>
                  <p:cNvSpPr>
                    <a:spLocks noChangeArrowheads="1"/>
                  </p:cNvSpPr>
                  <p:nvPr/>
                </p:nvSpPr>
                <p:spPr bwMode="auto">
                  <a:xfrm>
                    <a:off x="373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In</a:t>
                    </a:r>
                  </a:p>
                </p:txBody>
              </p:sp>
              <p:sp>
                <p:nvSpPr>
                  <p:cNvPr id="60" name="Rectangle 40">
                    <a:extLst>
                      <a:ext uri="{FF2B5EF4-FFF2-40B4-BE49-F238E27FC236}">
                        <a16:creationId xmlns:a16="http://schemas.microsoft.com/office/drawing/2014/main" id="{5F5B037B-4FB5-410C-B3CD-8D5E3D303441}"/>
                      </a:ext>
                    </a:extLst>
                  </p:cNvPr>
                  <p:cNvSpPr>
                    <a:spLocks noChangeArrowheads="1"/>
                  </p:cNvSpPr>
                  <p:nvPr/>
                </p:nvSpPr>
                <p:spPr bwMode="auto">
                  <a:xfrm>
                    <a:off x="402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Sn</a:t>
                    </a:r>
                  </a:p>
                </p:txBody>
              </p:sp>
              <p:sp>
                <p:nvSpPr>
                  <p:cNvPr id="61" name="Rectangle 41">
                    <a:extLst>
                      <a:ext uri="{FF2B5EF4-FFF2-40B4-BE49-F238E27FC236}">
                        <a16:creationId xmlns:a16="http://schemas.microsoft.com/office/drawing/2014/main" id="{14F53FC7-A7AC-4473-8CC7-2106337E1447}"/>
                      </a:ext>
                    </a:extLst>
                  </p:cNvPr>
                  <p:cNvSpPr>
                    <a:spLocks noChangeArrowheads="1"/>
                  </p:cNvSpPr>
                  <p:nvPr/>
                </p:nvSpPr>
                <p:spPr bwMode="auto">
                  <a:xfrm>
                    <a:off x="431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Sb</a:t>
                    </a:r>
                  </a:p>
                </p:txBody>
              </p:sp>
              <p:sp>
                <p:nvSpPr>
                  <p:cNvPr id="62" name="Rectangle 42">
                    <a:extLst>
                      <a:ext uri="{FF2B5EF4-FFF2-40B4-BE49-F238E27FC236}">
                        <a16:creationId xmlns:a16="http://schemas.microsoft.com/office/drawing/2014/main" id="{FC84AC9F-A803-4C12-8D6F-F4153468DA8F}"/>
                      </a:ext>
                    </a:extLst>
                  </p:cNvPr>
                  <p:cNvSpPr>
                    <a:spLocks noChangeArrowheads="1"/>
                  </p:cNvSpPr>
                  <p:nvPr/>
                </p:nvSpPr>
                <p:spPr bwMode="auto">
                  <a:xfrm>
                    <a:off x="567" y="2660"/>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Sr</a:t>
                    </a:r>
                    <a:endParaRPr lang="en-GB" sz="1400" dirty="0"/>
                  </a:p>
                </p:txBody>
              </p:sp>
              <p:sp>
                <p:nvSpPr>
                  <p:cNvPr id="63" name="Rectangle 43">
                    <a:extLst>
                      <a:ext uri="{FF2B5EF4-FFF2-40B4-BE49-F238E27FC236}">
                        <a16:creationId xmlns:a16="http://schemas.microsoft.com/office/drawing/2014/main" id="{2235EBF4-4FEB-414C-BB70-BBEBB3D596EE}"/>
                      </a:ext>
                    </a:extLst>
                  </p:cNvPr>
                  <p:cNvSpPr>
                    <a:spLocks noChangeArrowheads="1"/>
                  </p:cNvSpPr>
                  <p:nvPr/>
                </p:nvSpPr>
                <p:spPr bwMode="auto">
                  <a:xfrm>
                    <a:off x="459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Te</a:t>
                    </a:r>
                  </a:p>
                </p:txBody>
              </p:sp>
              <p:sp>
                <p:nvSpPr>
                  <p:cNvPr id="64" name="Rectangle 44">
                    <a:extLst>
                      <a:ext uri="{FF2B5EF4-FFF2-40B4-BE49-F238E27FC236}">
                        <a16:creationId xmlns:a16="http://schemas.microsoft.com/office/drawing/2014/main" id="{3A00C62E-E2D9-4E74-8142-A434A6AF0F09}"/>
                      </a:ext>
                    </a:extLst>
                  </p:cNvPr>
                  <p:cNvSpPr>
                    <a:spLocks noChangeArrowheads="1"/>
                  </p:cNvSpPr>
                  <p:nvPr/>
                </p:nvSpPr>
                <p:spPr bwMode="auto">
                  <a:xfrm>
                    <a:off x="258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Rh</a:t>
                    </a:r>
                  </a:p>
                </p:txBody>
              </p:sp>
              <p:sp>
                <p:nvSpPr>
                  <p:cNvPr id="65" name="Rectangle 45">
                    <a:extLst>
                      <a:ext uri="{FF2B5EF4-FFF2-40B4-BE49-F238E27FC236}">
                        <a16:creationId xmlns:a16="http://schemas.microsoft.com/office/drawing/2014/main" id="{E9D0339A-D248-4FCB-8A18-60DDCA694DD2}"/>
                      </a:ext>
                    </a:extLst>
                  </p:cNvPr>
                  <p:cNvSpPr>
                    <a:spLocks noChangeArrowheads="1"/>
                  </p:cNvSpPr>
                  <p:nvPr/>
                </p:nvSpPr>
                <p:spPr bwMode="auto">
                  <a:xfrm>
                    <a:off x="567" y="2948"/>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Ba</a:t>
                    </a:r>
                  </a:p>
                </p:txBody>
              </p:sp>
              <p:sp>
                <p:nvSpPr>
                  <p:cNvPr id="66" name="Rectangle 46">
                    <a:extLst>
                      <a:ext uri="{FF2B5EF4-FFF2-40B4-BE49-F238E27FC236}">
                        <a16:creationId xmlns:a16="http://schemas.microsoft.com/office/drawing/2014/main" id="{4DA0A382-40A7-4B14-8100-A3F03D685E58}"/>
                      </a:ext>
                    </a:extLst>
                  </p:cNvPr>
                  <p:cNvSpPr>
                    <a:spLocks noChangeArrowheads="1"/>
                  </p:cNvSpPr>
                  <p:nvPr/>
                </p:nvSpPr>
                <p:spPr bwMode="auto">
                  <a:xfrm>
                    <a:off x="114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Hf</a:t>
                    </a:r>
                  </a:p>
                </p:txBody>
              </p:sp>
              <p:sp>
                <p:nvSpPr>
                  <p:cNvPr id="67" name="Rectangle 47">
                    <a:extLst>
                      <a:ext uri="{FF2B5EF4-FFF2-40B4-BE49-F238E27FC236}">
                        <a16:creationId xmlns:a16="http://schemas.microsoft.com/office/drawing/2014/main" id="{CC51870B-0741-4578-A726-B09B295CF4F6}"/>
                      </a:ext>
                    </a:extLst>
                  </p:cNvPr>
                  <p:cNvSpPr>
                    <a:spLocks noChangeArrowheads="1"/>
                  </p:cNvSpPr>
                  <p:nvPr/>
                </p:nvSpPr>
                <p:spPr bwMode="auto">
                  <a:xfrm>
                    <a:off x="143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Ta</a:t>
                    </a:r>
                  </a:p>
                </p:txBody>
              </p:sp>
              <p:sp>
                <p:nvSpPr>
                  <p:cNvPr id="68" name="Rectangle 48">
                    <a:extLst>
                      <a:ext uri="{FF2B5EF4-FFF2-40B4-BE49-F238E27FC236}">
                        <a16:creationId xmlns:a16="http://schemas.microsoft.com/office/drawing/2014/main" id="{F493CD6D-2A47-40CB-9C7E-262A074E1C2A}"/>
                      </a:ext>
                    </a:extLst>
                  </p:cNvPr>
                  <p:cNvSpPr>
                    <a:spLocks noChangeArrowheads="1"/>
                  </p:cNvSpPr>
                  <p:nvPr/>
                </p:nvSpPr>
                <p:spPr bwMode="auto">
                  <a:xfrm>
                    <a:off x="171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W</a:t>
                    </a:r>
                  </a:p>
                </p:txBody>
              </p:sp>
              <p:sp>
                <p:nvSpPr>
                  <p:cNvPr id="69" name="Rectangle 49">
                    <a:extLst>
                      <a:ext uri="{FF2B5EF4-FFF2-40B4-BE49-F238E27FC236}">
                        <a16:creationId xmlns:a16="http://schemas.microsoft.com/office/drawing/2014/main" id="{1376D528-FE88-4D75-9B9F-85518ADD6300}"/>
                      </a:ext>
                    </a:extLst>
                  </p:cNvPr>
                  <p:cNvSpPr>
                    <a:spLocks noChangeArrowheads="1"/>
                  </p:cNvSpPr>
                  <p:nvPr/>
                </p:nvSpPr>
                <p:spPr bwMode="auto">
                  <a:xfrm>
                    <a:off x="200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Re</a:t>
                    </a:r>
                  </a:p>
                </p:txBody>
              </p:sp>
              <p:sp>
                <p:nvSpPr>
                  <p:cNvPr id="70" name="Rectangle 50">
                    <a:extLst>
                      <a:ext uri="{FF2B5EF4-FFF2-40B4-BE49-F238E27FC236}">
                        <a16:creationId xmlns:a16="http://schemas.microsoft.com/office/drawing/2014/main" id="{BC0E2017-0F5B-49A7-8A4F-88437A464E2A}"/>
                      </a:ext>
                    </a:extLst>
                  </p:cNvPr>
                  <p:cNvSpPr>
                    <a:spLocks noChangeArrowheads="1"/>
                  </p:cNvSpPr>
                  <p:nvPr/>
                </p:nvSpPr>
                <p:spPr bwMode="auto">
                  <a:xfrm>
                    <a:off x="229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Os</a:t>
                    </a:r>
                  </a:p>
                </p:txBody>
              </p:sp>
              <p:sp>
                <p:nvSpPr>
                  <p:cNvPr id="71" name="Rectangle 51">
                    <a:extLst>
                      <a:ext uri="{FF2B5EF4-FFF2-40B4-BE49-F238E27FC236}">
                        <a16:creationId xmlns:a16="http://schemas.microsoft.com/office/drawing/2014/main" id="{C85262DD-1DC1-4B55-B117-1BD525D03123}"/>
                      </a:ext>
                    </a:extLst>
                  </p:cNvPr>
                  <p:cNvSpPr>
                    <a:spLocks noChangeArrowheads="1"/>
                  </p:cNvSpPr>
                  <p:nvPr/>
                </p:nvSpPr>
                <p:spPr bwMode="auto">
                  <a:xfrm>
                    <a:off x="258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Ir</a:t>
                    </a:r>
                  </a:p>
                </p:txBody>
              </p:sp>
              <p:sp>
                <p:nvSpPr>
                  <p:cNvPr id="72" name="Rectangle 52">
                    <a:extLst>
                      <a:ext uri="{FF2B5EF4-FFF2-40B4-BE49-F238E27FC236}">
                        <a16:creationId xmlns:a16="http://schemas.microsoft.com/office/drawing/2014/main" id="{93099FE8-EF9E-4422-A85E-91AC6001F592}"/>
                      </a:ext>
                    </a:extLst>
                  </p:cNvPr>
                  <p:cNvSpPr>
                    <a:spLocks noChangeArrowheads="1"/>
                  </p:cNvSpPr>
                  <p:nvPr/>
                </p:nvSpPr>
                <p:spPr bwMode="auto">
                  <a:xfrm>
                    <a:off x="315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Au</a:t>
                    </a:r>
                  </a:p>
                </p:txBody>
              </p:sp>
              <p:sp>
                <p:nvSpPr>
                  <p:cNvPr id="73" name="Rectangle 53">
                    <a:extLst>
                      <a:ext uri="{FF2B5EF4-FFF2-40B4-BE49-F238E27FC236}">
                        <a16:creationId xmlns:a16="http://schemas.microsoft.com/office/drawing/2014/main" id="{4539E259-26D0-4423-B36E-D5DE8D4DCC2C}"/>
                      </a:ext>
                    </a:extLst>
                  </p:cNvPr>
                  <p:cNvSpPr>
                    <a:spLocks noChangeArrowheads="1"/>
                  </p:cNvSpPr>
                  <p:nvPr/>
                </p:nvSpPr>
                <p:spPr bwMode="auto">
                  <a:xfrm>
                    <a:off x="344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Hg</a:t>
                    </a:r>
                  </a:p>
                </p:txBody>
              </p:sp>
              <p:sp>
                <p:nvSpPr>
                  <p:cNvPr id="74" name="Rectangle 54">
                    <a:extLst>
                      <a:ext uri="{FF2B5EF4-FFF2-40B4-BE49-F238E27FC236}">
                        <a16:creationId xmlns:a16="http://schemas.microsoft.com/office/drawing/2014/main" id="{882272AE-203B-4890-AD35-9DFCD89F5367}"/>
                      </a:ext>
                    </a:extLst>
                  </p:cNvPr>
                  <p:cNvSpPr>
                    <a:spLocks noChangeArrowheads="1"/>
                  </p:cNvSpPr>
                  <p:nvPr/>
                </p:nvSpPr>
                <p:spPr bwMode="auto">
                  <a:xfrm>
                    <a:off x="373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Tl</a:t>
                    </a:r>
                  </a:p>
                </p:txBody>
              </p:sp>
              <p:sp>
                <p:nvSpPr>
                  <p:cNvPr id="75" name="Rectangle 55">
                    <a:extLst>
                      <a:ext uri="{FF2B5EF4-FFF2-40B4-BE49-F238E27FC236}">
                        <a16:creationId xmlns:a16="http://schemas.microsoft.com/office/drawing/2014/main" id="{F206E8C6-54D6-4944-9365-845F134E935E}"/>
                      </a:ext>
                    </a:extLst>
                  </p:cNvPr>
                  <p:cNvSpPr>
                    <a:spLocks noChangeArrowheads="1"/>
                  </p:cNvSpPr>
                  <p:nvPr/>
                </p:nvSpPr>
                <p:spPr bwMode="auto">
                  <a:xfrm>
                    <a:off x="402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Pb</a:t>
                    </a:r>
                    <a:endParaRPr lang="en-GB" sz="1400" dirty="0"/>
                  </a:p>
                </p:txBody>
              </p:sp>
              <p:sp>
                <p:nvSpPr>
                  <p:cNvPr id="76" name="Rectangle 56">
                    <a:extLst>
                      <a:ext uri="{FF2B5EF4-FFF2-40B4-BE49-F238E27FC236}">
                        <a16:creationId xmlns:a16="http://schemas.microsoft.com/office/drawing/2014/main" id="{55D7146F-1E2E-4548-8AAB-C05A44AA0270}"/>
                      </a:ext>
                    </a:extLst>
                  </p:cNvPr>
                  <p:cNvSpPr>
                    <a:spLocks noChangeArrowheads="1"/>
                  </p:cNvSpPr>
                  <p:nvPr/>
                </p:nvSpPr>
                <p:spPr bwMode="auto">
                  <a:xfrm>
                    <a:off x="431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Bi</a:t>
                    </a:r>
                  </a:p>
                </p:txBody>
              </p:sp>
              <p:sp>
                <p:nvSpPr>
                  <p:cNvPr id="77" name="Rectangle 57">
                    <a:extLst>
                      <a:ext uri="{FF2B5EF4-FFF2-40B4-BE49-F238E27FC236}">
                        <a16:creationId xmlns:a16="http://schemas.microsoft.com/office/drawing/2014/main" id="{F0E57BF1-258A-471C-A8CE-17511B7031A5}"/>
                      </a:ext>
                    </a:extLst>
                  </p:cNvPr>
                  <p:cNvSpPr>
                    <a:spLocks noChangeArrowheads="1"/>
                  </p:cNvSpPr>
                  <p:nvPr/>
                </p:nvSpPr>
                <p:spPr bwMode="auto">
                  <a:xfrm>
                    <a:off x="459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Po</a:t>
                    </a:r>
                  </a:p>
                </p:txBody>
              </p:sp>
              <p:sp>
                <p:nvSpPr>
                  <p:cNvPr id="78" name="Rectangle 58">
                    <a:extLst>
                      <a:ext uri="{FF2B5EF4-FFF2-40B4-BE49-F238E27FC236}">
                        <a16:creationId xmlns:a16="http://schemas.microsoft.com/office/drawing/2014/main" id="{468E5D51-A286-4B81-8000-2D367788D3E8}"/>
                      </a:ext>
                    </a:extLst>
                  </p:cNvPr>
                  <p:cNvSpPr>
                    <a:spLocks noChangeArrowheads="1"/>
                  </p:cNvSpPr>
                  <p:nvPr/>
                </p:nvSpPr>
                <p:spPr bwMode="auto">
                  <a:xfrm>
                    <a:off x="85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La</a:t>
                    </a:r>
                  </a:p>
                </p:txBody>
              </p:sp>
              <p:sp>
                <p:nvSpPr>
                  <p:cNvPr id="79" name="Rectangle 59">
                    <a:extLst>
                      <a:ext uri="{FF2B5EF4-FFF2-40B4-BE49-F238E27FC236}">
                        <a16:creationId xmlns:a16="http://schemas.microsoft.com/office/drawing/2014/main" id="{74886C56-4149-4A1A-9BD8-829DEB9EB885}"/>
                      </a:ext>
                    </a:extLst>
                  </p:cNvPr>
                  <p:cNvSpPr>
                    <a:spLocks noChangeArrowheads="1"/>
                  </p:cNvSpPr>
                  <p:nvPr/>
                </p:nvSpPr>
                <p:spPr bwMode="auto">
                  <a:xfrm>
                    <a:off x="488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a:t>
                    </a:r>
                  </a:p>
                </p:txBody>
              </p:sp>
              <p:sp>
                <p:nvSpPr>
                  <p:cNvPr id="80" name="Rectangle 60">
                    <a:extLst>
                      <a:ext uri="{FF2B5EF4-FFF2-40B4-BE49-F238E27FC236}">
                        <a16:creationId xmlns:a16="http://schemas.microsoft.com/office/drawing/2014/main" id="{A098A3D7-C2A8-4674-BD6C-4C732BE59E07}"/>
                      </a:ext>
                    </a:extLst>
                  </p:cNvPr>
                  <p:cNvSpPr>
                    <a:spLocks noChangeArrowheads="1"/>
                  </p:cNvSpPr>
                  <p:nvPr/>
                </p:nvSpPr>
                <p:spPr bwMode="auto">
                  <a:xfrm>
                    <a:off x="287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Pt</a:t>
                    </a:r>
                  </a:p>
                </p:txBody>
              </p:sp>
              <p:sp>
                <p:nvSpPr>
                  <p:cNvPr id="81" name="Rectangle 61">
                    <a:extLst>
                      <a:ext uri="{FF2B5EF4-FFF2-40B4-BE49-F238E27FC236}">
                        <a16:creationId xmlns:a16="http://schemas.microsoft.com/office/drawing/2014/main" id="{CA126C9F-09F3-44AD-AEC9-377FF1D708BB}"/>
                      </a:ext>
                    </a:extLst>
                  </p:cNvPr>
                  <p:cNvSpPr>
                    <a:spLocks noChangeArrowheads="1"/>
                  </p:cNvSpPr>
                  <p:nvPr/>
                </p:nvSpPr>
                <p:spPr bwMode="auto">
                  <a:xfrm>
                    <a:off x="567" y="323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Ra</a:t>
                    </a:r>
                  </a:p>
                </p:txBody>
              </p:sp>
              <p:sp>
                <p:nvSpPr>
                  <p:cNvPr id="82" name="Rectangle 62">
                    <a:extLst>
                      <a:ext uri="{FF2B5EF4-FFF2-40B4-BE49-F238E27FC236}">
                        <a16:creationId xmlns:a16="http://schemas.microsoft.com/office/drawing/2014/main" id="{757E413C-A027-4C71-83A2-347BC68B9574}"/>
                      </a:ext>
                    </a:extLst>
                  </p:cNvPr>
                  <p:cNvSpPr>
                    <a:spLocks noChangeArrowheads="1"/>
                  </p:cNvSpPr>
                  <p:nvPr/>
                </p:nvSpPr>
                <p:spPr bwMode="auto">
                  <a:xfrm>
                    <a:off x="114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Rf</a:t>
                    </a:r>
                  </a:p>
                </p:txBody>
              </p:sp>
              <p:sp>
                <p:nvSpPr>
                  <p:cNvPr id="83" name="Rectangle 63">
                    <a:extLst>
                      <a:ext uri="{FF2B5EF4-FFF2-40B4-BE49-F238E27FC236}">
                        <a16:creationId xmlns:a16="http://schemas.microsoft.com/office/drawing/2014/main" id="{CC03A615-F3FF-4681-85F7-853348DE2357}"/>
                      </a:ext>
                    </a:extLst>
                  </p:cNvPr>
                  <p:cNvSpPr>
                    <a:spLocks noChangeArrowheads="1"/>
                  </p:cNvSpPr>
                  <p:nvPr/>
                </p:nvSpPr>
                <p:spPr bwMode="auto">
                  <a:xfrm>
                    <a:off x="143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Db</a:t>
                    </a:r>
                  </a:p>
                </p:txBody>
              </p:sp>
              <p:sp>
                <p:nvSpPr>
                  <p:cNvPr id="84" name="Rectangle 64">
                    <a:extLst>
                      <a:ext uri="{FF2B5EF4-FFF2-40B4-BE49-F238E27FC236}">
                        <a16:creationId xmlns:a16="http://schemas.microsoft.com/office/drawing/2014/main" id="{3564F727-A296-4F9D-8BB0-B116D9317CE9}"/>
                      </a:ext>
                    </a:extLst>
                  </p:cNvPr>
                  <p:cNvSpPr>
                    <a:spLocks noChangeArrowheads="1"/>
                  </p:cNvSpPr>
                  <p:nvPr/>
                </p:nvSpPr>
                <p:spPr bwMode="auto">
                  <a:xfrm>
                    <a:off x="171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Sg</a:t>
                    </a:r>
                  </a:p>
                </p:txBody>
              </p:sp>
              <p:sp>
                <p:nvSpPr>
                  <p:cNvPr id="85" name="Rectangle 65">
                    <a:extLst>
                      <a:ext uri="{FF2B5EF4-FFF2-40B4-BE49-F238E27FC236}">
                        <a16:creationId xmlns:a16="http://schemas.microsoft.com/office/drawing/2014/main" id="{830278CE-EF6A-4071-8514-57110F03DC50}"/>
                      </a:ext>
                    </a:extLst>
                  </p:cNvPr>
                  <p:cNvSpPr>
                    <a:spLocks noChangeArrowheads="1"/>
                  </p:cNvSpPr>
                  <p:nvPr/>
                </p:nvSpPr>
                <p:spPr bwMode="auto">
                  <a:xfrm>
                    <a:off x="200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Bh</a:t>
                    </a:r>
                  </a:p>
                </p:txBody>
              </p:sp>
              <p:sp>
                <p:nvSpPr>
                  <p:cNvPr id="86" name="Rectangle 66">
                    <a:extLst>
                      <a:ext uri="{FF2B5EF4-FFF2-40B4-BE49-F238E27FC236}">
                        <a16:creationId xmlns:a16="http://schemas.microsoft.com/office/drawing/2014/main" id="{78589864-8197-4B44-8D52-89779F298D1D}"/>
                      </a:ext>
                    </a:extLst>
                  </p:cNvPr>
                  <p:cNvSpPr>
                    <a:spLocks noChangeArrowheads="1"/>
                  </p:cNvSpPr>
                  <p:nvPr/>
                </p:nvSpPr>
                <p:spPr bwMode="auto">
                  <a:xfrm>
                    <a:off x="229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Hs</a:t>
                    </a:r>
                  </a:p>
                </p:txBody>
              </p:sp>
              <p:sp>
                <p:nvSpPr>
                  <p:cNvPr id="87" name="Rectangle 67">
                    <a:extLst>
                      <a:ext uri="{FF2B5EF4-FFF2-40B4-BE49-F238E27FC236}">
                        <a16:creationId xmlns:a16="http://schemas.microsoft.com/office/drawing/2014/main" id="{7B05CF32-A0AD-4D7B-B632-DD280290B7EF}"/>
                      </a:ext>
                    </a:extLst>
                  </p:cNvPr>
                  <p:cNvSpPr>
                    <a:spLocks noChangeArrowheads="1"/>
                  </p:cNvSpPr>
                  <p:nvPr/>
                </p:nvSpPr>
                <p:spPr bwMode="auto">
                  <a:xfrm>
                    <a:off x="258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Mt</a:t>
                    </a:r>
                  </a:p>
                </p:txBody>
              </p:sp>
              <p:sp>
                <p:nvSpPr>
                  <p:cNvPr id="88" name="Rectangle 68">
                    <a:extLst>
                      <a:ext uri="{FF2B5EF4-FFF2-40B4-BE49-F238E27FC236}">
                        <a16:creationId xmlns:a16="http://schemas.microsoft.com/office/drawing/2014/main" id="{FE00FEEE-314B-43B9-8224-C0A1E1630491}"/>
                      </a:ext>
                    </a:extLst>
                  </p:cNvPr>
                  <p:cNvSpPr>
                    <a:spLocks noChangeArrowheads="1"/>
                  </p:cNvSpPr>
                  <p:nvPr/>
                </p:nvSpPr>
                <p:spPr bwMode="auto">
                  <a:xfrm>
                    <a:off x="315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89" name="Rectangle 69">
                    <a:extLst>
                      <a:ext uri="{FF2B5EF4-FFF2-40B4-BE49-F238E27FC236}">
                        <a16:creationId xmlns:a16="http://schemas.microsoft.com/office/drawing/2014/main" id="{F4E4A520-30CC-431A-ABC1-A73A949BAAED}"/>
                      </a:ext>
                    </a:extLst>
                  </p:cNvPr>
                  <p:cNvSpPr>
                    <a:spLocks noChangeArrowheads="1"/>
                  </p:cNvSpPr>
                  <p:nvPr/>
                </p:nvSpPr>
                <p:spPr bwMode="auto">
                  <a:xfrm>
                    <a:off x="344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90" name="Rectangle 70">
                    <a:extLst>
                      <a:ext uri="{FF2B5EF4-FFF2-40B4-BE49-F238E27FC236}">
                        <a16:creationId xmlns:a16="http://schemas.microsoft.com/office/drawing/2014/main" id="{1B00FD40-9F04-4742-99A7-C37D0FCA2F3C}"/>
                      </a:ext>
                    </a:extLst>
                  </p:cNvPr>
                  <p:cNvSpPr>
                    <a:spLocks noChangeArrowheads="1"/>
                  </p:cNvSpPr>
                  <p:nvPr/>
                </p:nvSpPr>
                <p:spPr bwMode="auto">
                  <a:xfrm>
                    <a:off x="85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Ac</a:t>
                    </a:r>
                  </a:p>
                </p:txBody>
              </p:sp>
              <p:sp>
                <p:nvSpPr>
                  <p:cNvPr id="91" name="Rectangle 71">
                    <a:extLst>
                      <a:ext uri="{FF2B5EF4-FFF2-40B4-BE49-F238E27FC236}">
                        <a16:creationId xmlns:a16="http://schemas.microsoft.com/office/drawing/2014/main" id="{B2E40F56-FC61-4557-8692-338C06EB889E}"/>
                      </a:ext>
                    </a:extLst>
                  </p:cNvPr>
                  <p:cNvSpPr>
                    <a:spLocks noChangeArrowheads="1"/>
                  </p:cNvSpPr>
                  <p:nvPr/>
                </p:nvSpPr>
                <p:spPr bwMode="auto">
                  <a:xfrm>
                    <a:off x="287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92" name="Rectangle 72">
                    <a:extLst>
                      <a:ext uri="{FF2B5EF4-FFF2-40B4-BE49-F238E27FC236}">
                        <a16:creationId xmlns:a16="http://schemas.microsoft.com/office/drawing/2014/main" id="{38DF2BD5-C9A7-4616-8F51-957D1CCE7078}"/>
                      </a:ext>
                    </a:extLst>
                  </p:cNvPr>
                  <p:cNvSpPr>
                    <a:spLocks noChangeArrowheads="1"/>
                  </p:cNvSpPr>
                  <p:nvPr/>
                </p:nvSpPr>
                <p:spPr bwMode="auto">
                  <a:xfrm>
                    <a:off x="373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Al</a:t>
                    </a:r>
                  </a:p>
                </p:txBody>
              </p:sp>
              <p:sp>
                <p:nvSpPr>
                  <p:cNvPr id="93" name="Rectangle 73">
                    <a:extLst>
                      <a:ext uri="{FF2B5EF4-FFF2-40B4-BE49-F238E27FC236}">
                        <a16:creationId xmlns:a16="http://schemas.microsoft.com/office/drawing/2014/main" id="{0D1356FA-D16E-46C1-AD61-51919E184E22}"/>
                      </a:ext>
                    </a:extLst>
                  </p:cNvPr>
                  <p:cNvSpPr>
                    <a:spLocks noChangeArrowheads="1"/>
                  </p:cNvSpPr>
                  <p:nvPr/>
                </p:nvSpPr>
                <p:spPr bwMode="auto">
                  <a:xfrm>
                    <a:off x="4311"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a:t>
                    </a:r>
                  </a:p>
                </p:txBody>
              </p:sp>
              <p:sp>
                <p:nvSpPr>
                  <p:cNvPr id="94" name="Rectangle 74">
                    <a:extLst>
                      <a:ext uri="{FF2B5EF4-FFF2-40B4-BE49-F238E27FC236}">
                        <a16:creationId xmlns:a16="http://schemas.microsoft.com/office/drawing/2014/main" id="{E484A4EF-6AF0-44DC-B443-A15D25308089}"/>
                      </a:ext>
                    </a:extLst>
                  </p:cNvPr>
                  <p:cNvSpPr>
                    <a:spLocks noChangeArrowheads="1"/>
                  </p:cNvSpPr>
                  <p:nvPr/>
                </p:nvSpPr>
                <p:spPr bwMode="auto">
                  <a:xfrm>
                    <a:off x="4311"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t>
                    </a:r>
                  </a:p>
                </p:txBody>
              </p:sp>
              <p:sp>
                <p:nvSpPr>
                  <p:cNvPr id="95" name="Rectangle 75">
                    <a:extLst>
                      <a:ext uri="{FF2B5EF4-FFF2-40B4-BE49-F238E27FC236}">
                        <a16:creationId xmlns:a16="http://schemas.microsoft.com/office/drawing/2014/main" id="{53BF5EF9-C04F-45A2-9578-33DB1F4A431D}"/>
                      </a:ext>
                    </a:extLst>
                  </p:cNvPr>
                  <p:cNvSpPr>
                    <a:spLocks noChangeArrowheads="1"/>
                  </p:cNvSpPr>
                  <p:nvPr/>
                </p:nvSpPr>
                <p:spPr bwMode="auto">
                  <a:xfrm>
                    <a:off x="459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a:t>
                    </a:r>
                  </a:p>
                </p:txBody>
              </p:sp>
              <p:sp>
                <p:nvSpPr>
                  <p:cNvPr id="96" name="Rectangle 76">
                    <a:extLst>
                      <a:ext uri="{FF2B5EF4-FFF2-40B4-BE49-F238E27FC236}">
                        <a16:creationId xmlns:a16="http://schemas.microsoft.com/office/drawing/2014/main" id="{79209A75-822D-49B6-A03C-AF76BDE592EE}"/>
                      </a:ext>
                    </a:extLst>
                  </p:cNvPr>
                  <p:cNvSpPr>
                    <a:spLocks noChangeArrowheads="1"/>
                  </p:cNvSpPr>
                  <p:nvPr/>
                </p:nvSpPr>
                <p:spPr bwMode="auto">
                  <a:xfrm>
                    <a:off x="459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a:t>
                    </a:r>
                  </a:p>
                </p:txBody>
              </p:sp>
              <p:sp>
                <p:nvSpPr>
                  <p:cNvPr id="97" name="Rectangle 77">
                    <a:extLst>
                      <a:ext uri="{FF2B5EF4-FFF2-40B4-BE49-F238E27FC236}">
                        <a16:creationId xmlns:a16="http://schemas.microsoft.com/office/drawing/2014/main" id="{D317550D-D662-46FE-90E7-A440BE77F1E2}"/>
                      </a:ext>
                    </a:extLst>
                  </p:cNvPr>
                  <p:cNvSpPr>
                    <a:spLocks noChangeArrowheads="1"/>
                  </p:cNvSpPr>
                  <p:nvPr/>
                </p:nvSpPr>
                <p:spPr bwMode="auto">
                  <a:xfrm>
                    <a:off x="4887"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Cl</a:t>
                    </a:r>
                  </a:p>
                </p:txBody>
              </p:sp>
              <p:sp>
                <p:nvSpPr>
                  <p:cNvPr id="98" name="Rectangle 78">
                    <a:extLst>
                      <a:ext uri="{FF2B5EF4-FFF2-40B4-BE49-F238E27FC236}">
                        <a16:creationId xmlns:a16="http://schemas.microsoft.com/office/drawing/2014/main" id="{2C9AE4AC-591D-4CF8-990A-07D4239D6749}"/>
                      </a:ext>
                    </a:extLst>
                  </p:cNvPr>
                  <p:cNvSpPr>
                    <a:spLocks noChangeArrowheads="1"/>
                  </p:cNvSpPr>
                  <p:nvPr/>
                </p:nvSpPr>
                <p:spPr bwMode="auto">
                  <a:xfrm>
                    <a:off x="4887"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F</a:t>
                    </a:r>
                  </a:p>
                </p:txBody>
              </p:sp>
              <p:sp>
                <p:nvSpPr>
                  <p:cNvPr id="99" name="Rectangle 79">
                    <a:extLst>
                      <a:ext uri="{FF2B5EF4-FFF2-40B4-BE49-F238E27FC236}">
                        <a16:creationId xmlns:a16="http://schemas.microsoft.com/office/drawing/2014/main" id="{F8376040-8041-4823-BCC2-C2E6FC610F6D}"/>
                      </a:ext>
                    </a:extLst>
                  </p:cNvPr>
                  <p:cNvSpPr>
                    <a:spLocks noChangeArrowheads="1"/>
                  </p:cNvSpPr>
                  <p:nvPr/>
                </p:nvSpPr>
                <p:spPr bwMode="auto">
                  <a:xfrm>
                    <a:off x="517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Ne</a:t>
                    </a:r>
                  </a:p>
                </p:txBody>
              </p:sp>
              <p:sp>
                <p:nvSpPr>
                  <p:cNvPr id="100" name="Rectangle 80">
                    <a:extLst>
                      <a:ext uri="{FF2B5EF4-FFF2-40B4-BE49-F238E27FC236}">
                        <a16:creationId xmlns:a16="http://schemas.microsoft.com/office/drawing/2014/main" id="{39DDD54D-7F6D-49A9-83F2-8354D3271B84}"/>
                      </a:ext>
                    </a:extLst>
                  </p:cNvPr>
                  <p:cNvSpPr>
                    <a:spLocks noChangeArrowheads="1"/>
                  </p:cNvSpPr>
                  <p:nvPr/>
                </p:nvSpPr>
                <p:spPr bwMode="auto">
                  <a:xfrm>
                    <a:off x="517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Ar</a:t>
                    </a:r>
                  </a:p>
                </p:txBody>
              </p:sp>
              <p:sp>
                <p:nvSpPr>
                  <p:cNvPr id="101" name="Rectangle 81">
                    <a:extLst>
                      <a:ext uri="{FF2B5EF4-FFF2-40B4-BE49-F238E27FC236}">
                        <a16:creationId xmlns:a16="http://schemas.microsoft.com/office/drawing/2014/main" id="{D2B263EE-B596-4B88-BC83-B66F4695FB9B}"/>
                      </a:ext>
                    </a:extLst>
                  </p:cNvPr>
                  <p:cNvSpPr>
                    <a:spLocks noChangeArrowheads="1"/>
                  </p:cNvSpPr>
                  <p:nvPr/>
                </p:nvSpPr>
                <p:spPr bwMode="auto">
                  <a:xfrm>
                    <a:off x="517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Rn</a:t>
                    </a:r>
                  </a:p>
                </p:txBody>
              </p:sp>
              <p:sp>
                <p:nvSpPr>
                  <p:cNvPr id="102" name="Rectangle 82">
                    <a:extLst>
                      <a:ext uri="{FF2B5EF4-FFF2-40B4-BE49-F238E27FC236}">
                        <a16:creationId xmlns:a16="http://schemas.microsoft.com/office/drawing/2014/main" id="{9D5A79B9-FD23-43B1-B1AD-7A168197656A}"/>
                      </a:ext>
                    </a:extLst>
                  </p:cNvPr>
                  <p:cNvSpPr>
                    <a:spLocks noChangeArrowheads="1"/>
                  </p:cNvSpPr>
                  <p:nvPr/>
                </p:nvSpPr>
                <p:spPr bwMode="auto">
                  <a:xfrm>
                    <a:off x="488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a:t>
                    </a:r>
                  </a:p>
                </p:txBody>
              </p:sp>
              <p:sp>
                <p:nvSpPr>
                  <p:cNvPr id="103" name="Rectangle 83">
                    <a:extLst>
                      <a:ext uri="{FF2B5EF4-FFF2-40B4-BE49-F238E27FC236}">
                        <a16:creationId xmlns:a16="http://schemas.microsoft.com/office/drawing/2014/main" id="{C7B2232C-D784-4E1C-A915-02CDCCAADDB8}"/>
                      </a:ext>
                    </a:extLst>
                  </p:cNvPr>
                  <p:cNvSpPr>
                    <a:spLocks noChangeArrowheads="1"/>
                  </p:cNvSpPr>
                  <p:nvPr/>
                </p:nvSpPr>
                <p:spPr bwMode="auto">
                  <a:xfrm>
                    <a:off x="4023"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Si</a:t>
                    </a:r>
                  </a:p>
                </p:txBody>
              </p:sp>
              <p:sp>
                <p:nvSpPr>
                  <p:cNvPr id="104" name="Rectangle 84">
                    <a:extLst>
                      <a:ext uri="{FF2B5EF4-FFF2-40B4-BE49-F238E27FC236}">
                        <a16:creationId xmlns:a16="http://schemas.microsoft.com/office/drawing/2014/main" id="{35674455-2543-4ADB-8F17-B657540AE0F1}"/>
                      </a:ext>
                    </a:extLst>
                  </p:cNvPr>
                  <p:cNvSpPr>
                    <a:spLocks noChangeArrowheads="1"/>
                  </p:cNvSpPr>
                  <p:nvPr/>
                </p:nvSpPr>
                <p:spPr bwMode="auto">
                  <a:xfrm>
                    <a:off x="517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Xe</a:t>
                    </a:r>
                  </a:p>
                </p:txBody>
              </p:sp>
              <p:sp>
                <p:nvSpPr>
                  <p:cNvPr id="105" name="Rectangle 85">
                    <a:extLst>
                      <a:ext uri="{FF2B5EF4-FFF2-40B4-BE49-F238E27FC236}">
                        <a16:creationId xmlns:a16="http://schemas.microsoft.com/office/drawing/2014/main" id="{99D877E7-6C46-4548-853C-5074522699F7}"/>
                      </a:ext>
                    </a:extLst>
                  </p:cNvPr>
                  <p:cNvSpPr>
                    <a:spLocks noChangeArrowheads="1"/>
                  </p:cNvSpPr>
                  <p:nvPr/>
                </p:nvSpPr>
                <p:spPr bwMode="auto">
                  <a:xfrm>
                    <a:off x="5175" y="150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He</a:t>
                    </a:r>
                  </a:p>
                </p:txBody>
              </p:sp>
              <p:sp>
                <p:nvSpPr>
                  <p:cNvPr id="106" name="Rectangle 86">
                    <a:extLst>
                      <a:ext uri="{FF2B5EF4-FFF2-40B4-BE49-F238E27FC236}">
                        <a16:creationId xmlns:a16="http://schemas.microsoft.com/office/drawing/2014/main" id="{9FF74BAF-A633-4E77-8F59-2660CD1ED940}"/>
                      </a:ext>
                    </a:extLst>
                  </p:cNvPr>
                  <p:cNvSpPr>
                    <a:spLocks noChangeArrowheads="1"/>
                  </p:cNvSpPr>
                  <p:nvPr/>
                </p:nvSpPr>
                <p:spPr bwMode="auto">
                  <a:xfrm>
                    <a:off x="373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a:t>
                    </a:r>
                  </a:p>
                </p:txBody>
              </p:sp>
              <p:sp>
                <p:nvSpPr>
                  <p:cNvPr id="107" name="Rectangle 87">
                    <a:extLst>
                      <a:ext uri="{FF2B5EF4-FFF2-40B4-BE49-F238E27FC236}">
                        <a16:creationId xmlns:a16="http://schemas.microsoft.com/office/drawing/2014/main" id="{AF541F12-D2AA-4138-8872-EAAFB281537A}"/>
                      </a:ext>
                    </a:extLst>
                  </p:cNvPr>
                  <p:cNvSpPr>
                    <a:spLocks noChangeArrowheads="1"/>
                  </p:cNvSpPr>
                  <p:nvPr/>
                </p:nvSpPr>
                <p:spPr bwMode="auto">
                  <a:xfrm>
                    <a:off x="4023"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t>
                    </a:r>
                  </a:p>
                </p:txBody>
              </p:sp>
              <p:sp>
                <p:nvSpPr>
                  <p:cNvPr id="108" name="Rectangle 88">
                    <a:extLst>
                      <a:ext uri="{FF2B5EF4-FFF2-40B4-BE49-F238E27FC236}">
                        <a16:creationId xmlns:a16="http://schemas.microsoft.com/office/drawing/2014/main" id="{6EB5810E-7FCA-4C10-96DB-D22F3B57D37F}"/>
                      </a:ext>
                    </a:extLst>
                  </p:cNvPr>
                  <p:cNvSpPr>
                    <a:spLocks noChangeArrowheads="1"/>
                  </p:cNvSpPr>
                  <p:nvPr/>
                </p:nvSpPr>
                <p:spPr bwMode="auto">
                  <a:xfrm>
                    <a:off x="431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As</a:t>
                    </a:r>
                  </a:p>
                </p:txBody>
              </p:sp>
              <p:sp>
                <p:nvSpPr>
                  <p:cNvPr id="109" name="Line 89">
                    <a:extLst>
                      <a:ext uri="{FF2B5EF4-FFF2-40B4-BE49-F238E27FC236}">
                        <a16:creationId xmlns:a16="http://schemas.microsoft.com/office/drawing/2014/main" id="{21752450-E268-4695-A91D-36787FE17F6A}"/>
                      </a:ext>
                    </a:extLst>
                  </p:cNvPr>
                  <p:cNvSpPr>
                    <a:spLocks noChangeShapeType="1"/>
                  </p:cNvSpPr>
                  <p:nvPr/>
                </p:nvSpPr>
                <p:spPr bwMode="auto">
                  <a:xfrm>
                    <a:off x="3735" y="179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0" name="Line 90">
                    <a:extLst>
                      <a:ext uri="{FF2B5EF4-FFF2-40B4-BE49-F238E27FC236}">
                        <a16:creationId xmlns:a16="http://schemas.microsoft.com/office/drawing/2014/main" id="{E253D80E-C399-432E-A124-77C5F2F8176A}"/>
                      </a:ext>
                    </a:extLst>
                  </p:cNvPr>
                  <p:cNvSpPr>
                    <a:spLocks noChangeShapeType="1"/>
                  </p:cNvSpPr>
                  <p:nvPr/>
                </p:nvSpPr>
                <p:spPr bwMode="auto">
                  <a:xfrm>
                    <a:off x="3735" y="2084"/>
                    <a:ext cx="288"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1" name="Line 91">
                    <a:extLst>
                      <a:ext uri="{FF2B5EF4-FFF2-40B4-BE49-F238E27FC236}">
                        <a16:creationId xmlns:a16="http://schemas.microsoft.com/office/drawing/2014/main" id="{BBAC87F5-CBDE-477C-8CB2-69969796FF6C}"/>
                      </a:ext>
                    </a:extLst>
                  </p:cNvPr>
                  <p:cNvSpPr>
                    <a:spLocks noChangeShapeType="1"/>
                  </p:cNvSpPr>
                  <p:nvPr/>
                </p:nvSpPr>
                <p:spPr bwMode="auto">
                  <a:xfrm>
                    <a:off x="4023" y="2084"/>
                    <a:ext cx="0" cy="28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2" name="Line 92">
                    <a:extLst>
                      <a:ext uri="{FF2B5EF4-FFF2-40B4-BE49-F238E27FC236}">
                        <a16:creationId xmlns:a16="http://schemas.microsoft.com/office/drawing/2014/main" id="{7FEFA856-EC21-42FF-9355-8B3BC100AE50}"/>
                      </a:ext>
                    </a:extLst>
                  </p:cNvPr>
                  <p:cNvSpPr>
                    <a:spLocks noChangeShapeType="1"/>
                  </p:cNvSpPr>
                  <p:nvPr/>
                </p:nvSpPr>
                <p:spPr bwMode="auto">
                  <a:xfrm>
                    <a:off x="4311" y="2372"/>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3" name="Line 93">
                    <a:extLst>
                      <a:ext uri="{FF2B5EF4-FFF2-40B4-BE49-F238E27FC236}">
                        <a16:creationId xmlns:a16="http://schemas.microsoft.com/office/drawing/2014/main" id="{C1AB43F8-5389-4939-9E7A-1C094201EF70}"/>
                      </a:ext>
                    </a:extLst>
                  </p:cNvPr>
                  <p:cNvSpPr>
                    <a:spLocks noChangeShapeType="1"/>
                  </p:cNvSpPr>
                  <p:nvPr/>
                </p:nvSpPr>
                <p:spPr bwMode="auto">
                  <a:xfrm>
                    <a:off x="4599" y="266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4" name="Line 94">
                    <a:extLst>
                      <a:ext uri="{FF2B5EF4-FFF2-40B4-BE49-F238E27FC236}">
                        <a16:creationId xmlns:a16="http://schemas.microsoft.com/office/drawing/2014/main" id="{61AAF764-A382-4613-94EC-5B4A88F54803}"/>
                      </a:ext>
                    </a:extLst>
                  </p:cNvPr>
                  <p:cNvSpPr>
                    <a:spLocks noChangeShapeType="1"/>
                  </p:cNvSpPr>
                  <p:nvPr/>
                </p:nvSpPr>
                <p:spPr bwMode="auto">
                  <a:xfrm>
                    <a:off x="4887" y="2948"/>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5" name="Line 95">
                    <a:extLst>
                      <a:ext uri="{FF2B5EF4-FFF2-40B4-BE49-F238E27FC236}">
                        <a16:creationId xmlns:a16="http://schemas.microsoft.com/office/drawing/2014/main" id="{1CECC3CB-E8CC-4D7A-AB19-748A94A658F2}"/>
                      </a:ext>
                    </a:extLst>
                  </p:cNvPr>
                  <p:cNvSpPr>
                    <a:spLocks noChangeShapeType="1"/>
                  </p:cNvSpPr>
                  <p:nvPr/>
                </p:nvSpPr>
                <p:spPr bwMode="auto">
                  <a:xfrm>
                    <a:off x="4023" y="237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6" name="Line 96">
                    <a:extLst>
                      <a:ext uri="{FF2B5EF4-FFF2-40B4-BE49-F238E27FC236}">
                        <a16:creationId xmlns:a16="http://schemas.microsoft.com/office/drawing/2014/main" id="{8D66D095-9150-4A55-BF69-9240E0F6EC1D}"/>
                      </a:ext>
                    </a:extLst>
                  </p:cNvPr>
                  <p:cNvSpPr>
                    <a:spLocks noChangeShapeType="1"/>
                  </p:cNvSpPr>
                  <p:nvPr/>
                </p:nvSpPr>
                <p:spPr bwMode="auto">
                  <a:xfrm>
                    <a:off x="4311" y="26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7" name="Line 97">
                    <a:extLst>
                      <a:ext uri="{FF2B5EF4-FFF2-40B4-BE49-F238E27FC236}">
                        <a16:creationId xmlns:a16="http://schemas.microsoft.com/office/drawing/2014/main" id="{0126B852-4ED5-42E0-B5BE-AE090E8452B7}"/>
                      </a:ext>
                    </a:extLst>
                  </p:cNvPr>
                  <p:cNvSpPr>
                    <a:spLocks noChangeShapeType="1"/>
                  </p:cNvSpPr>
                  <p:nvPr/>
                </p:nvSpPr>
                <p:spPr bwMode="auto">
                  <a:xfrm>
                    <a:off x="4599" y="29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18" name="Line 98">
                    <a:extLst>
                      <a:ext uri="{FF2B5EF4-FFF2-40B4-BE49-F238E27FC236}">
                        <a16:creationId xmlns:a16="http://schemas.microsoft.com/office/drawing/2014/main" id="{418E7713-2DCC-482B-AE9B-A5CACC14A315}"/>
                      </a:ext>
                    </a:extLst>
                  </p:cNvPr>
                  <p:cNvSpPr>
                    <a:spLocks noChangeShapeType="1"/>
                  </p:cNvSpPr>
                  <p:nvPr/>
                </p:nvSpPr>
                <p:spPr bwMode="auto">
                  <a:xfrm>
                    <a:off x="5175" y="1508"/>
                    <a:ext cx="0" cy="172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grpSp>
            <p:sp>
              <p:nvSpPr>
                <p:cNvPr id="17" name="TextBox 16">
                  <a:extLst>
                    <a:ext uri="{FF2B5EF4-FFF2-40B4-BE49-F238E27FC236}">
                      <a16:creationId xmlns:a16="http://schemas.microsoft.com/office/drawing/2014/main" id="{FDF8E8A5-A1E4-4ACA-86F9-C22F09C9B61C}"/>
                    </a:ext>
                  </a:extLst>
                </p:cNvPr>
                <p:cNvSpPr txBox="1"/>
                <p:nvPr/>
              </p:nvSpPr>
              <p:spPr>
                <a:xfrm>
                  <a:off x="446601" y="2411009"/>
                  <a:ext cx="552075" cy="615553"/>
                </a:xfrm>
                <a:prstGeom prst="rect">
                  <a:avLst/>
                </a:prstGeom>
                <a:noFill/>
              </p:spPr>
              <p:txBody>
                <a:bodyPr wrap="none" rtlCol="0">
                  <a:spAutoFit/>
                </a:bodyPr>
                <a:lstStyle/>
                <a:p>
                  <a:r>
                    <a:rPr lang="en-GB" sz="1400" dirty="0"/>
                    <a:t>1</a:t>
                  </a:r>
                </a:p>
              </p:txBody>
            </p:sp>
            <p:sp>
              <p:nvSpPr>
                <p:cNvPr id="18" name="TextBox 17">
                  <a:extLst>
                    <a:ext uri="{FF2B5EF4-FFF2-40B4-BE49-F238E27FC236}">
                      <a16:creationId xmlns:a16="http://schemas.microsoft.com/office/drawing/2014/main" id="{946B5E8B-9335-43FC-AD1A-0A4F49E3EF3A}"/>
                    </a:ext>
                  </a:extLst>
                </p:cNvPr>
                <p:cNvSpPr txBox="1"/>
                <p:nvPr/>
              </p:nvSpPr>
              <p:spPr>
                <a:xfrm>
                  <a:off x="882960" y="2411007"/>
                  <a:ext cx="552075" cy="615553"/>
                </a:xfrm>
                <a:prstGeom prst="rect">
                  <a:avLst/>
                </a:prstGeom>
                <a:noFill/>
              </p:spPr>
              <p:txBody>
                <a:bodyPr wrap="none" rtlCol="0">
                  <a:spAutoFit/>
                </a:bodyPr>
                <a:lstStyle/>
                <a:p>
                  <a:r>
                    <a:rPr lang="en-GB" sz="1400" dirty="0"/>
                    <a:t>2</a:t>
                  </a:r>
                </a:p>
              </p:txBody>
            </p:sp>
            <p:sp>
              <p:nvSpPr>
                <p:cNvPr id="19" name="TextBox 18">
                  <a:extLst>
                    <a:ext uri="{FF2B5EF4-FFF2-40B4-BE49-F238E27FC236}">
                      <a16:creationId xmlns:a16="http://schemas.microsoft.com/office/drawing/2014/main" id="{7ED48B56-D19D-455F-A423-BC63A3CBB84B}"/>
                    </a:ext>
                  </a:extLst>
                </p:cNvPr>
                <p:cNvSpPr txBox="1"/>
                <p:nvPr/>
              </p:nvSpPr>
              <p:spPr>
                <a:xfrm>
                  <a:off x="5912161" y="2411010"/>
                  <a:ext cx="552075" cy="615553"/>
                </a:xfrm>
                <a:prstGeom prst="rect">
                  <a:avLst/>
                </a:prstGeom>
                <a:noFill/>
              </p:spPr>
              <p:txBody>
                <a:bodyPr wrap="none" rtlCol="0">
                  <a:spAutoFit/>
                </a:bodyPr>
                <a:lstStyle/>
                <a:p>
                  <a:r>
                    <a:rPr lang="en-GB" sz="1400" dirty="0"/>
                    <a:t>3</a:t>
                  </a:r>
                </a:p>
              </p:txBody>
            </p:sp>
            <p:sp>
              <p:nvSpPr>
                <p:cNvPr id="20" name="TextBox 19">
                  <a:extLst>
                    <a:ext uri="{FF2B5EF4-FFF2-40B4-BE49-F238E27FC236}">
                      <a16:creationId xmlns:a16="http://schemas.microsoft.com/office/drawing/2014/main" id="{974114C5-F7C6-40BA-ADD8-1272B200B325}"/>
                    </a:ext>
                  </a:extLst>
                </p:cNvPr>
                <p:cNvSpPr txBox="1"/>
                <p:nvPr/>
              </p:nvSpPr>
              <p:spPr>
                <a:xfrm>
                  <a:off x="6369362" y="2411015"/>
                  <a:ext cx="552075" cy="615553"/>
                </a:xfrm>
                <a:prstGeom prst="rect">
                  <a:avLst/>
                </a:prstGeom>
                <a:noFill/>
              </p:spPr>
              <p:txBody>
                <a:bodyPr wrap="none" rtlCol="0">
                  <a:spAutoFit/>
                </a:bodyPr>
                <a:lstStyle/>
                <a:p>
                  <a:r>
                    <a:rPr lang="en-GB" sz="1400" dirty="0"/>
                    <a:t>4</a:t>
                  </a:r>
                </a:p>
              </p:txBody>
            </p:sp>
            <p:sp>
              <p:nvSpPr>
                <p:cNvPr id="21" name="TextBox 20">
                  <a:extLst>
                    <a:ext uri="{FF2B5EF4-FFF2-40B4-BE49-F238E27FC236}">
                      <a16:creationId xmlns:a16="http://schemas.microsoft.com/office/drawing/2014/main" id="{45F6912C-7CB5-427B-8CDC-9F387F342955}"/>
                    </a:ext>
                  </a:extLst>
                </p:cNvPr>
                <p:cNvSpPr txBox="1"/>
                <p:nvPr/>
              </p:nvSpPr>
              <p:spPr>
                <a:xfrm>
                  <a:off x="6826562" y="2411015"/>
                  <a:ext cx="552075" cy="615553"/>
                </a:xfrm>
                <a:prstGeom prst="rect">
                  <a:avLst/>
                </a:prstGeom>
                <a:noFill/>
              </p:spPr>
              <p:txBody>
                <a:bodyPr wrap="none" rtlCol="0">
                  <a:spAutoFit/>
                </a:bodyPr>
                <a:lstStyle/>
                <a:p>
                  <a:r>
                    <a:rPr lang="en-GB" sz="1400" dirty="0"/>
                    <a:t>5</a:t>
                  </a:r>
                </a:p>
              </p:txBody>
            </p:sp>
            <p:sp>
              <p:nvSpPr>
                <p:cNvPr id="22" name="TextBox 21">
                  <a:extLst>
                    <a:ext uri="{FF2B5EF4-FFF2-40B4-BE49-F238E27FC236}">
                      <a16:creationId xmlns:a16="http://schemas.microsoft.com/office/drawing/2014/main" id="{EBAFB779-D5E1-480A-8EAB-BDD01E5C87CF}"/>
                    </a:ext>
                  </a:extLst>
                </p:cNvPr>
                <p:cNvSpPr txBox="1"/>
                <p:nvPr/>
              </p:nvSpPr>
              <p:spPr>
                <a:xfrm>
                  <a:off x="7283760" y="2411015"/>
                  <a:ext cx="552075" cy="615553"/>
                </a:xfrm>
                <a:prstGeom prst="rect">
                  <a:avLst/>
                </a:prstGeom>
                <a:noFill/>
              </p:spPr>
              <p:txBody>
                <a:bodyPr wrap="none" rtlCol="0">
                  <a:spAutoFit/>
                </a:bodyPr>
                <a:lstStyle/>
                <a:p>
                  <a:r>
                    <a:rPr lang="en-GB" sz="1400" dirty="0"/>
                    <a:t>6</a:t>
                  </a:r>
                </a:p>
              </p:txBody>
            </p:sp>
            <p:sp>
              <p:nvSpPr>
                <p:cNvPr id="23" name="TextBox 22">
                  <a:extLst>
                    <a:ext uri="{FF2B5EF4-FFF2-40B4-BE49-F238E27FC236}">
                      <a16:creationId xmlns:a16="http://schemas.microsoft.com/office/drawing/2014/main" id="{B4B3AC8D-5643-403A-9F4D-02B8F89D5BE7}"/>
                    </a:ext>
                  </a:extLst>
                </p:cNvPr>
                <p:cNvSpPr txBox="1"/>
                <p:nvPr/>
              </p:nvSpPr>
              <p:spPr>
                <a:xfrm>
                  <a:off x="7756914" y="2411015"/>
                  <a:ext cx="552075" cy="615553"/>
                </a:xfrm>
                <a:prstGeom prst="rect">
                  <a:avLst/>
                </a:prstGeom>
                <a:noFill/>
              </p:spPr>
              <p:txBody>
                <a:bodyPr wrap="none" rtlCol="0">
                  <a:spAutoFit/>
                </a:bodyPr>
                <a:lstStyle/>
                <a:p>
                  <a:r>
                    <a:rPr lang="en-GB" sz="1400" dirty="0"/>
                    <a:t>7</a:t>
                  </a:r>
                </a:p>
              </p:txBody>
            </p:sp>
            <p:sp>
              <p:nvSpPr>
                <p:cNvPr id="24" name="TextBox 23">
                  <a:extLst>
                    <a:ext uri="{FF2B5EF4-FFF2-40B4-BE49-F238E27FC236}">
                      <a16:creationId xmlns:a16="http://schemas.microsoft.com/office/drawing/2014/main" id="{FA1E64EA-E976-4919-84E3-2DBA670312C5}"/>
                    </a:ext>
                  </a:extLst>
                </p:cNvPr>
                <p:cNvSpPr txBox="1"/>
                <p:nvPr/>
              </p:nvSpPr>
              <p:spPr>
                <a:xfrm>
                  <a:off x="8198161" y="2411012"/>
                  <a:ext cx="456898" cy="535600"/>
                </a:xfrm>
                <a:prstGeom prst="rect">
                  <a:avLst/>
                </a:prstGeom>
                <a:noFill/>
              </p:spPr>
              <p:txBody>
                <a:bodyPr wrap="none" rtlCol="0">
                  <a:spAutoFit/>
                </a:bodyPr>
                <a:lstStyle/>
                <a:p>
                  <a:r>
                    <a:rPr lang="en-GB" sz="1400" dirty="0"/>
                    <a:t>0</a:t>
                  </a:r>
                </a:p>
              </p:txBody>
            </p:sp>
          </p:grpSp>
          <p:cxnSp>
            <p:nvCxnSpPr>
              <p:cNvPr id="7" name="Straight Connector 6">
                <a:extLst>
                  <a:ext uri="{FF2B5EF4-FFF2-40B4-BE49-F238E27FC236}">
                    <a16:creationId xmlns:a16="http://schemas.microsoft.com/office/drawing/2014/main" id="{2D79E1F6-139D-41C6-9239-6701BE4FAD24}"/>
                  </a:ext>
                </a:extLst>
              </p:cNvPr>
              <p:cNvCxnSpPr>
                <a:endCxn id="111" idx="0"/>
              </p:cNvCxnSpPr>
              <p:nvPr/>
            </p:nvCxnSpPr>
            <p:spPr>
              <a:xfrm>
                <a:off x="6403975" y="32780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68E19D-2B2C-4C92-B82B-EBD883F68A46}"/>
                  </a:ext>
                </a:extLst>
              </p:cNvPr>
              <p:cNvCxnSpPr/>
              <p:nvPr/>
            </p:nvCxnSpPr>
            <p:spPr>
              <a:xfrm>
                <a:off x="6867460" y="37554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A8D40E-93D9-43D2-8612-0E88C9DB9096}"/>
                  </a:ext>
                </a:extLst>
              </p:cNvPr>
              <p:cNvCxnSpPr/>
              <p:nvPr/>
            </p:nvCxnSpPr>
            <p:spPr>
              <a:xfrm>
                <a:off x="7318375" y="41924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D050F9-606F-4A81-9305-98D172FC40AE}"/>
                  </a:ext>
                </a:extLst>
              </p:cNvPr>
              <p:cNvCxnSpPr/>
              <p:nvPr/>
            </p:nvCxnSpPr>
            <p:spPr>
              <a:xfrm>
                <a:off x="7775575" y="46698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34697A-F7D7-4ABE-9521-AF49F4ADC2DD}"/>
                  </a:ext>
                </a:extLst>
              </p:cNvPr>
              <p:cNvCxnSpPr/>
              <p:nvPr/>
            </p:nvCxnSpPr>
            <p:spPr>
              <a:xfrm>
                <a:off x="8220399" y="51270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7A1A57-EB0E-4077-B2DC-782053AE39EC}"/>
                  </a:ext>
                </a:extLst>
              </p:cNvPr>
              <p:cNvCxnSpPr/>
              <p:nvPr/>
            </p:nvCxnSpPr>
            <p:spPr>
              <a:xfrm flipH="1">
                <a:off x="6403976" y="375543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EE9B04-5622-44F7-B4DD-5D6658814922}"/>
                  </a:ext>
                </a:extLst>
              </p:cNvPr>
              <p:cNvCxnSpPr/>
              <p:nvPr/>
            </p:nvCxnSpPr>
            <p:spPr>
              <a:xfrm flipH="1">
                <a:off x="6867460" y="41924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E168B6-B532-4ACE-9395-C35E3F5C6714}"/>
                  </a:ext>
                </a:extLst>
              </p:cNvPr>
              <p:cNvCxnSpPr/>
              <p:nvPr/>
            </p:nvCxnSpPr>
            <p:spPr>
              <a:xfrm flipH="1">
                <a:off x="7312091" y="46496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5F11EA-095F-49AA-822A-40F5237C7373}"/>
                  </a:ext>
                </a:extLst>
              </p:cNvPr>
              <p:cNvCxnSpPr/>
              <p:nvPr/>
            </p:nvCxnSpPr>
            <p:spPr>
              <a:xfrm flipH="1">
                <a:off x="7756915" y="51068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Rectangle 132">
              <a:extLst>
                <a:ext uri="{FF2B5EF4-FFF2-40B4-BE49-F238E27FC236}">
                  <a16:creationId xmlns:a16="http://schemas.microsoft.com/office/drawing/2014/main" id="{8F3A07A3-823A-4378-BB01-54608A4C4B65}"/>
                </a:ext>
              </a:extLst>
            </p:cNvPr>
            <p:cNvSpPr/>
            <p:nvPr/>
          </p:nvSpPr>
          <p:spPr>
            <a:xfrm>
              <a:off x="5321166" y="1224731"/>
              <a:ext cx="294776" cy="1661437"/>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20860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CB82242DB234F99AC68EA2D00A2C0" ma:contentTypeVersion="13" ma:contentTypeDescription="Create a new document." ma:contentTypeScope="" ma:versionID="9ce34b6a7971d622464f927ce8bd2ada">
  <xsd:schema xmlns:xsd="http://www.w3.org/2001/XMLSchema" xmlns:xs="http://www.w3.org/2001/XMLSchema" xmlns:p="http://schemas.microsoft.com/office/2006/metadata/properties" xmlns:ns2="9f6bb6b4-1e89-4830-86e6-f515253dc81c" xmlns:ns3="5edab1e1-a49c-4ad1-82da-d5d2c0009e7c" targetNamespace="http://schemas.microsoft.com/office/2006/metadata/properties" ma:root="true" ma:fieldsID="5ef9ed965d96a55c1b9d6fdf3499228f" ns2:_="" ns3:_="">
    <xsd:import namespace="9f6bb6b4-1e89-4830-86e6-f515253dc81c"/>
    <xsd:import namespace="5edab1e1-a49c-4ad1-82da-d5d2c000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bb6b4-1e89-4830-86e6-f515253dc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ab1e1-a49c-4ad1-82da-d5d2c0009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ADCF80-76F9-4FA8-A630-4AE66847B6F2}"/>
</file>

<file path=customXml/itemProps2.xml><?xml version="1.0" encoding="utf-8"?>
<ds:datastoreItem xmlns:ds="http://schemas.openxmlformats.org/officeDocument/2006/customXml" ds:itemID="{996B93CA-5630-4BB9-8295-63711C02ADCE}"/>
</file>

<file path=customXml/itemProps3.xml><?xml version="1.0" encoding="utf-8"?>
<ds:datastoreItem xmlns:ds="http://schemas.openxmlformats.org/officeDocument/2006/customXml" ds:itemID="{BFAE5974-E192-46BD-8FD1-76252B64DFB9}"/>
</file>

<file path=docProps/app.xml><?xml version="1.0" encoding="utf-8"?>
<Properties xmlns="http://schemas.openxmlformats.org/officeDocument/2006/extended-properties" xmlns:vt="http://schemas.openxmlformats.org/officeDocument/2006/docPropsVTypes">
  <Template/>
  <TotalTime>25572</TotalTime>
  <Words>4014</Words>
  <Application>Microsoft Office PowerPoint</Application>
  <PresentationFormat>On-screen Show (4:3)</PresentationFormat>
  <Paragraphs>475</Paragraphs>
  <Slides>17</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Beirut</vt:lpstr>
      <vt:lpstr>Calibri</vt:lpstr>
      <vt:lpstr>Calibri Light</vt:lpstr>
      <vt:lpstr>Gill Sans</vt:lpstr>
      <vt:lpstr>Lato Medium</vt:lpstr>
      <vt:lpstr>News Gothic MT</vt:lpstr>
      <vt:lpstr>Times New Roman</vt:lpstr>
      <vt:lpstr>Wingdings</vt:lpstr>
      <vt:lpstr>1_Office Theme</vt:lpstr>
      <vt:lpstr>Custom Design</vt:lpstr>
      <vt:lpstr>PIXL Sci</vt:lpstr>
      <vt:lpstr>PowerPoint Presentation</vt:lpstr>
      <vt:lpstr>Overview   Groups in the periodic table</vt:lpstr>
      <vt:lpstr>PowerPoint Presentation</vt:lpstr>
      <vt:lpstr>PowerPoint Presentation</vt:lpstr>
      <vt:lpstr>Periodic table – Group 1</vt:lpstr>
      <vt:lpstr>Periodic table – Group 7</vt:lpstr>
      <vt:lpstr>Periodic table – Group 7</vt:lpstr>
      <vt:lpstr>PowerPoint Presentation</vt:lpstr>
      <vt:lpstr>Periodic table – Group 0</vt:lpstr>
      <vt:lpstr>PowerPoint Presentation</vt:lpstr>
      <vt:lpstr>Periodic table PART 2 – QuestionIT</vt:lpstr>
      <vt:lpstr>Periodic table PART 2 – QuestionIT</vt:lpstr>
      <vt:lpstr>Periodic table PART 2 – QuestionIT</vt:lpstr>
      <vt:lpstr>PowerPoint Presentation</vt:lpstr>
      <vt:lpstr>Periodic table PART 2 – QuestionIT</vt:lpstr>
      <vt:lpstr>Periodic table PART 2 – QuestionIT</vt:lpstr>
      <vt:lpstr>Periodic table PART 2 – QuestionIT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Vicki Pugh</cp:lastModifiedBy>
  <cp:revision>256</cp:revision>
  <dcterms:created xsi:type="dcterms:W3CDTF">2016-03-05T09:38:04Z</dcterms:created>
  <dcterms:modified xsi:type="dcterms:W3CDTF">2018-02-09T20:10:31Z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0x010100EC1CB82242DB234F99AC68EA2D00A2C0</vt:lpwstr>
  </property>
</Properties>
</file>